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4" r:id="rId2"/>
  </p:sldMasterIdLst>
  <p:sldIdLst>
    <p:sldId id="257" r:id="rId3"/>
    <p:sldId id="261" r:id="rId4"/>
    <p:sldId id="262" r:id="rId5"/>
    <p:sldId id="265" r:id="rId6"/>
    <p:sldId id="264" r:id="rId7"/>
    <p:sldId id="266" r:id="rId8"/>
    <p:sldId id="256" r:id="rId9"/>
    <p:sldId id="267" r:id="rId10"/>
    <p:sldId id="268" r:id="rId11"/>
    <p:sldId id="26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F873C46-D28D-4EB9-AC53-BB0137929520}">
          <p14:sldIdLst>
            <p14:sldId id="257"/>
            <p14:sldId id="261"/>
            <p14:sldId id="262"/>
            <p14:sldId id="265"/>
            <p14:sldId id="264"/>
            <p14:sldId id="266"/>
          </p14:sldIdLst>
        </p14:section>
        <p14:section name="Backup" id="{4FE1C190-16E4-43AB-B4C6-DBE1CE8E5E5A}">
          <p14:sldIdLst>
            <p14:sldId id="256"/>
            <p14:sldId id="267"/>
            <p14:sldId id="268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14DA6-EDB9-44A4-94F7-BA06A91DB125}" v="146" dt="2022-11-30T14:38:40.336"/>
    <p1510:client id="{5954885A-67AB-43CB-9F7E-7A3380B65A10}" v="170" dt="2022-11-30T14:37:52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952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ipato, Marc" userId="1398eda8-7284-452f-a336-512c0a4b250e" providerId="ADAL" clId="{4F914DA6-EDB9-44A4-94F7-BA06A91DB125}"/>
    <pc:docChg chg="undo redo custSel addSld delSld modSld sldOrd modMainMaster modSection modShowInfo">
      <pc:chgData name="Principato, Marc" userId="1398eda8-7284-452f-a336-512c0a4b250e" providerId="ADAL" clId="{4F914DA6-EDB9-44A4-94F7-BA06A91DB125}" dt="2022-11-30T14:38:40.336" v="2011" actId="208"/>
      <pc:docMkLst>
        <pc:docMk/>
      </pc:docMkLst>
      <pc:sldChg chg="add del">
        <pc:chgData name="Principato, Marc" userId="1398eda8-7284-452f-a336-512c0a4b250e" providerId="ADAL" clId="{4F914DA6-EDB9-44A4-94F7-BA06A91DB125}" dt="2022-11-30T08:49:20.144" v="411"/>
        <pc:sldMkLst>
          <pc:docMk/>
          <pc:sldMk cId="1085011048" sldId="256"/>
        </pc:sldMkLst>
      </pc:sldChg>
      <pc:sldChg chg="addSp delSp modSp mod">
        <pc:chgData name="Principato, Marc" userId="1398eda8-7284-452f-a336-512c0a4b250e" providerId="ADAL" clId="{4F914DA6-EDB9-44A4-94F7-BA06A91DB125}" dt="2022-11-30T13:29:54.076" v="1928" actId="20577"/>
        <pc:sldMkLst>
          <pc:docMk/>
          <pc:sldMk cId="1276352967" sldId="257"/>
        </pc:sldMkLst>
        <pc:spChg chg="mod">
          <ac:chgData name="Principato, Marc" userId="1398eda8-7284-452f-a336-512c0a4b250e" providerId="ADAL" clId="{4F914DA6-EDB9-44A4-94F7-BA06A91DB125}" dt="2022-11-30T13:29:54.076" v="1928" actId="20577"/>
          <ac:spMkLst>
            <pc:docMk/>
            <pc:sldMk cId="1276352967" sldId="257"/>
            <ac:spMk id="2" creationId="{1F9C34A2-15FD-9C69-5A27-5CDE8A2C9696}"/>
          </ac:spMkLst>
        </pc:spChg>
        <pc:spChg chg="mod">
          <ac:chgData name="Principato, Marc" userId="1398eda8-7284-452f-a336-512c0a4b250e" providerId="ADAL" clId="{4F914DA6-EDB9-44A4-94F7-BA06A91DB125}" dt="2022-11-30T12:50:26.112" v="1511" actId="1076"/>
          <ac:spMkLst>
            <pc:docMk/>
            <pc:sldMk cId="1276352967" sldId="257"/>
            <ac:spMk id="4" creationId="{F43C891A-9810-282B-5C88-571BE26968C8}"/>
          </ac:spMkLst>
        </pc:spChg>
        <pc:spChg chg="del mod">
          <ac:chgData name="Principato, Marc" userId="1398eda8-7284-452f-a336-512c0a4b250e" providerId="ADAL" clId="{4F914DA6-EDB9-44A4-94F7-BA06A91DB125}" dt="2022-11-30T12:49:06.386" v="1459" actId="478"/>
          <ac:spMkLst>
            <pc:docMk/>
            <pc:sldMk cId="1276352967" sldId="257"/>
            <ac:spMk id="5" creationId="{A456713A-3F75-0339-CBD9-6536C3719F79}"/>
          </ac:spMkLst>
        </pc:spChg>
        <pc:spChg chg="add mod">
          <ac:chgData name="Principato, Marc" userId="1398eda8-7284-452f-a336-512c0a4b250e" providerId="ADAL" clId="{4F914DA6-EDB9-44A4-94F7-BA06A91DB125}" dt="2022-11-30T12:50:37.191" v="1513" actId="1076"/>
          <ac:spMkLst>
            <pc:docMk/>
            <pc:sldMk cId="1276352967" sldId="257"/>
            <ac:spMk id="8" creationId="{7626D9E3-F46F-73E3-F24E-A5BC1958E548}"/>
          </ac:spMkLst>
        </pc:spChg>
        <pc:spChg chg="add del mod">
          <ac:chgData name="Principato, Marc" userId="1398eda8-7284-452f-a336-512c0a4b250e" providerId="ADAL" clId="{4F914DA6-EDB9-44A4-94F7-BA06A91DB125}" dt="2022-11-30T12:49:09.174" v="1460" actId="478"/>
          <ac:spMkLst>
            <pc:docMk/>
            <pc:sldMk cId="1276352967" sldId="257"/>
            <ac:spMk id="11" creationId="{8377FB4F-A61B-6622-5DBC-B12A8E85F208}"/>
          </ac:spMkLst>
        </pc:spChg>
        <pc:spChg chg="add del">
          <ac:chgData name="Principato, Marc" userId="1398eda8-7284-452f-a336-512c0a4b250e" providerId="ADAL" clId="{4F914DA6-EDB9-44A4-94F7-BA06A91DB125}" dt="2022-11-30T12:49:14.809" v="1462" actId="22"/>
          <ac:spMkLst>
            <pc:docMk/>
            <pc:sldMk cId="1276352967" sldId="257"/>
            <ac:spMk id="13" creationId="{50F66F4E-8498-3770-A012-1D8639B88D74}"/>
          </ac:spMkLst>
        </pc:spChg>
        <pc:spChg chg="add del mod">
          <ac:chgData name="Principato, Marc" userId="1398eda8-7284-452f-a336-512c0a4b250e" providerId="ADAL" clId="{4F914DA6-EDB9-44A4-94F7-BA06A91DB125}" dt="2022-11-30T12:50:11.771" v="1508" actId="478"/>
          <ac:spMkLst>
            <pc:docMk/>
            <pc:sldMk cId="1276352967" sldId="257"/>
            <ac:spMk id="16" creationId="{ED56B44E-4DDA-E94E-B3D8-CCF0CD15E869}"/>
          </ac:spMkLst>
        </pc:spChg>
        <pc:picChg chg="add del mod">
          <ac:chgData name="Principato, Marc" userId="1398eda8-7284-452f-a336-512c0a4b250e" providerId="ADAL" clId="{4F914DA6-EDB9-44A4-94F7-BA06A91DB125}" dt="2022-11-30T10:35:06.600" v="623" actId="478"/>
          <ac:picMkLst>
            <pc:docMk/>
            <pc:sldMk cId="1276352967" sldId="257"/>
            <ac:picMk id="6" creationId="{C5EB65CD-275A-B6CD-7F5D-87A374FBD59A}"/>
          </ac:picMkLst>
        </pc:picChg>
        <pc:picChg chg="add del mod">
          <ac:chgData name="Principato, Marc" userId="1398eda8-7284-452f-a336-512c0a4b250e" providerId="ADAL" clId="{4F914DA6-EDB9-44A4-94F7-BA06A91DB125}" dt="2022-11-30T11:35:00.988" v="1161" actId="478"/>
          <ac:picMkLst>
            <pc:docMk/>
            <pc:sldMk cId="1276352967" sldId="257"/>
            <ac:picMk id="6" creationId="{ECD4F12D-18D7-0697-D147-2F825062ED52}"/>
          </ac:picMkLst>
        </pc:picChg>
        <pc:picChg chg="mod">
          <ac:chgData name="Principato, Marc" userId="1398eda8-7284-452f-a336-512c0a4b250e" providerId="ADAL" clId="{4F914DA6-EDB9-44A4-94F7-BA06A91DB125}" dt="2022-11-30T10:28:00.729" v="561" actId="14100"/>
          <ac:picMkLst>
            <pc:docMk/>
            <pc:sldMk cId="1276352967" sldId="257"/>
            <ac:picMk id="7" creationId="{3966A383-A1FC-E165-5B43-118B763FC2B2}"/>
          </ac:picMkLst>
        </pc:picChg>
        <pc:picChg chg="add mod">
          <ac:chgData name="Principato, Marc" userId="1398eda8-7284-452f-a336-512c0a4b250e" providerId="ADAL" clId="{4F914DA6-EDB9-44A4-94F7-BA06A91DB125}" dt="2022-11-30T11:02:31.497" v="985" actId="1076"/>
          <ac:picMkLst>
            <pc:docMk/>
            <pc:sldMk cId="1276352967" sldId="257"/>
            <ac:picMk id="10" creationId="{BA51B8B8-C7F8-DF3B-5E0B-D063AB5B896C}"/>
          </ac:picMkLst>
        </pc:picChg>
        <pc:picChg chg="add del mod">
          <ac:chgData name="Principato, Marc" userId="1398eda8-7284-452f-a336-512c0a4b250e" providerId="ADAL" clId="{4F914DA6-EDB9-44A4-94F7-BA06A91DB125}" dt="2022-11-30T11:08:17.432" v="1001" actId="478"/>
          <ac:picMkLst>
            <pc:docMk/>
            <pc:sldMk cId="1276352967" sldId="257"/>
            <ac:picMk id="12" creationId="{863250F6-5F80-3E6B-EDE9-90DF3A46223D}"/>
          </ac:picMkLst>
        </pc:picChg>
        <pc:picChg chg="add mod">
          <ac:chgData name="Principato, Marc" userId="1398eda8-7284-452f-a336-512c0a4b250e" providerId="ADAL" clId="{4F914DA6-EDB9-44A4-94F7-BA06A91DB125}" dt="2022-11-30T11:09:00.175" v="1019" actId="1038"/>
          <ac:picMkLst>
            <pc:docMk/>
            <pc:sldMk cId="1276352967" sldId="257"/>
            <ac:picMk id="14" creationId="{9AB0B782-DEF9-CF9C-D007-816EBAC00B0D}"/>
          </ac:picMkLst>
        </pc:picChg>
      </pc:sldChg>
      <pc:sldChg chg="addSp delSp modSp mod modAnim">
        <pc:chgData name="Principato, Marc" userId="1398eda8-7284-452f-a336-512c0a4b250e" providerId="ADAL" clId="{4F914DA6-EDB9-44A4-94F7-BA06A91DB125}" dt="2022-11-30T12:51:46.870" v="1514"/>
        <pc:sldMkLst>
          <pc:docMk/>
          <pc:sldMk cId="3848822777" sldId="261"/>
        </pc:sldMkLst>
        <pc:spChg chg="mod">
          <ac:chgData name="Principato, Marc" userId="1398eda8-7284-452f-a336-512c0a4b250e" providerId="ADAL" clId="{4F914DA6-EDB9-44A4-94F7-BA06A91DB125}" dt="2022-11-30T12:25:30.894" v="1370" actId="20577"/>
          <ac:spMkLst>
            <pc:docMk/>
            <pc:sldMk cId="3848822777" sldId="261"/>
            <ac:spMk id="2" creationId="{1A3A8044-4EF0-3325-3131-04C6D03722D1}"/>
          </ac:spMkLst>
        </pc:spChg>
        <pc:spChg chg="add mod">
          <ac:chgData name="Principato, Marc" userId="1398eda8-7284-452f-a336-512c0a4b250e" providerId="ADAL" clId="{4F914DA6-EDB9-44A4-94F7-BA06A91DB125}" dt="2022-11-30T11:48:36.231" v="1200" actId="1076"/>
          <ac:spMkLst>
            <pc:docMk/>
            <pc:sldMk cId="3848822777" sldId="261"/>
            <ac:spMk id="8" creationId="{6EE6C5C7-449E-DDD1-438B-A9FEF49ED674}"/>
          </ac:spMkLst>
        </pc:spChg>
        <pc:spChg chg="del">
          <ac:chgData name="Principato, Marc" userId="1398eda8-7284-452f-a336-512c0a4b250e" providerId="ADAL" clId="{4F914DA6-EDB9-44A4-94F7-BA06A91DB125}" dt="2022-11-30T11:44:31.835" v="1174" actId="478"/>
          <ac:spMkLst>
            <pc:docMk/>
            <pc:sldMk cId="3848822777" sldId="261"/>
            <ac:spMk id="31" creationId="{9A861F60-FE6C-4F52-02A8-D5EEE87DA0A1}"/>
          </ac:spMkLst>
        </pc:spChg>
        <pc:picChg chg="add mod">
          <ac:chgData name="Principato, Marc" userId="1398eda8-7284-452f-a336-512c0a4b250e" providerId="ADAL" clId="{4F914DA6-EDB9-44A4-94F7-BA06A91DB125}" dt="2022-11-30T11:48:23.133" v="1199" actId="1076"/>
          <ac:picMkLst>
            <pc:docMk/>
            <pc:sldMk cId="3848822777" sldId="261"/>
            <ac:picMk id="7" creationId="{C9B40F37-5D35-8FF5-035F-C2DFA614C91C}"/>
          </ac:picMkLst>
        </pc:picChg>
        <pc:picChg chg="mod">
          <ac:chgData name="Principato, Marc" userId="1398eda8-7284-452f-a336-512c0a4b250e" providerId="ADAL" clId="{4F914DA6-EDB9-44A4-94F7-BA06A91DB125}" dt="2022-11-30T00:14:31.990" v="216" actId="1076"/>
          <ac:picMkLst>
            <pc:docMk/>
            <pc:sldMk cId="3848822777" sldId="261"/>
            <ac:picMk id="23" creationId="{38CDF7D7-0C12-E37D-308C-88456A9776A0}"/>
          </ac:picMkLst>
        </pc:picChg>
        <pc:cxnChg chg="mod">
          <ac:chgData name="Principato, Marc" userId="1398eda8-7284-452f-a336-512c0a4b250e" providerId="ADAL" clId="{4F914DA6-EDB9-44A4-94F7-BA06A91DB125}" dt="2022-11-30T11:48:17.787" v="1198" actId="1076"/>
          <ac:cxnSpMkLst>
            <pc:docMk/>
            <pc:sldMk cId="3848822777" sldId="261"/>
            <ac:cxnSpMk id="15" creationId="{49DF35CA-D7B7-1F9A-B86E-724C9A907A97}"/>
          </ac:cxnSpMkLst>
        </pc:cxnChg>
      </pc:sldChg>
      <pc:sldChg chg="addSp delSp modSp mod modAnim">
        <pc:chgData name="Principato, Marc" userId="1398eda8-7284-452f-a336-512c0a4b250e" providerId="ADAL" clId="{4F914DA6-EDB9-44A4-94F7-BA06A91DB125}" dt="2022-11-30T12:51:58.568" v="1515"/>
        <pc:sldMkLst>
          <pc:docMk/>
          <pc:sldMk cId="4137132183" sldId="262"/>
        </pc:sldMkLst>
        <pc:spChg chg="mod">
          <ac:chgData name="Principato, Marc" userId="1398eda8-7284-452f-a336-512c0a4b250e" providerId="ADAL" clId="{4F914DA6-EDB9-44A4-94F7-BA06A91DB125}" dt="2022-11-30T12:27:10.363" v="1392" actId="20577"/>
          <ac:spMkLst>
            <pc:docMk/>
            <pc:sldMk cId="4137132183" sldId="262"/>
            <ac:spMk id="2" creationId="{3AEB8F34-ED34-5EBC-113F-B3C83DC3B469}"/>
          </ac:spMkLst>
        </pc:spChg>
        <pc:spChg chg="add mod">
          <ac:chgData name="Principato, Marc" userId="1398eda8-7284-452f-a336-512c0a4b250e" providerId="ADAL" clId="{4F914DA6-EDB9-44A4-94F7-BA06A91DB125}" dt="2022-11-30T12:28:04.512" v="1405" actId="20577"/>
          <ac:spMkLst>
            <pc:docMk/>
            <pc:sldMk cId="4137132183" sldId="262"/>
            <ac:spMk id="9" creationId="{4708F71C-F24D-A712-8E72-C301F05710EE}"/>
          </ac:spMkLst>
        </pc:spChg>
        <pc:spChg chg="mod">
          <ac:chgData name="Principato, Marc" userId="1398eda8-7284-452f-a336-512c0a4b250e" providerId="ADAL" clId="{4F914DA6-EDB9-44A4-94F7-BA06A91DB125}" dt="2022-11-30T08:29:24.545" v="268" actId="1076"/>
          <ac:spMkLst>
            <pc:docMk/>
            <pc:sldMk cId="4137132183" sldId="262"/>
            <ac:spMk id="25" creationId="{AB4FA694-F61C-3534-4CCA-03EBBF0F38FB}"/>
          </ac:spMkLst>
        </pc:spChg>
        <pc:spChg chg="mod">
          <ac:chgData name="Principato, Marc" userId="1398eda8-7284-452f-a336-512c0a4b250e" providerId="ADAL" clId="{4F914DA6-EDB9-44A4-94F7-BA06A91DB125}" dt="2022-11-30T08:31:11.188" v="281" actId="1076"/>
          <ac:spMkLst>
            <pc:docMk/>
            <pc:sldMk cId="4137132183" sldId="262"/>
            <ac:spMk id="28" creationId="{18D2DD4C-B0ED-98D7-291B-6F621E219680}"/>
          </ac:spMkLst>
        </pc:spChg>
        <pc:spChg chg="mod">
          <ac:chgData name="Principato, Marc" userId="1398eda8-7284-452f-a336-512c0a4b250e" providerId="ADAL" clId="{4F914DA6-EDB9-44A4-94F7-BA06A91DB125}" dt="2022-11-30T08:29:44.337" v="269" actId="1076"/>
          <ac:spMkLst>
            <pc:docMk/>
            <pc:sldMk cId="4137132183" sldId="262"/>
            <ac:spMk id="40" creationId="{D27C6C41-CC39-A024-0715-5B950000B46D}"/>
          </ac:spMkLst>
        </pc:spChg>
        <pc:spChg chg="mod">
          <ac:chgData name="Principato, Marc" userId="1398eda8-7284-452f-a336-512c0a4b250e" providerId="ADAL" clId="{4F914DA6-EDB9-44A4-94F7-BA06A91DB125}" dt="2022-11-30T08:30:14.901" v="272" actId="1076"/>
          <ac:spMkLst>
            <pc:docMk/>
            <pc:sldMk cId="4137132183" sldId="262"/>
            <ac:spMk id="42" creationId="{60517409-EAD0-62CB-985B-120252DD7F22}"/>
          </ac:spMkLst>
        </pc:spChg>
        <pc:spChg chg="mod">
          <ac:chgData name="Principato, Marc" userId="1398eda8-7284-452f-a336-512c0a4b250e" providerId="ADAL" clId="{4F914DA6-EDB9-44A4-94F7-BA06A91DB125}" dt="2022-11-30T12:27:35.305" v="1400" actId="20577"/>
          <ac:spMkLst>
            <pc:docMk/>
            <pc:sldMk cId="4137132183" sldId="262"/>
            <ac:spMk id="65" creationId="{355B97E1-33B4-A4E4-121A-BD0055F9750C}"/>
          </ac:spMkLst>
        </pc:spChg>
        <pc:picChg chg="add mod">
          <ac:chgData name="Principato, Marc" userId="1398eda8-7284-452f-a336-512c0a4b250e" providerId="ADAL" clId="{4F914DA6-EDB9-44A4-94F7-BA06A91DB125}" dt="2022-11-30T08:29:18.266" v="266" actId="1076"/>
          <ac:picMkLst>
            <pc:docMk/>
            <pc:sldMk cId="4137132183" sldId="262"/>
            <ac:picMk id="8" creationId="{A69A1220-B9FB-9213-29BC-CCAC42EA2E03}"/>
          </ac:picMkLst>
        </pc:picChg>
        <pc:picChg chg="add mod">
          <ac:chgData name="Principato, Marc" userId="1398eda8-7284-452f-a336-512c0a4b250e" providerId="ADAL" clId="{4F914DA6-EDB9-44A4-94F7-BA06A91DB125}" dt="2022-11-30T08:30:54.442" v="277" actId="1076"/>
          <ac:picMkLst>
            <pc:docMk/>
            <pc:sldMk cId="4137132183" sldId="262"/>
            <ac:picMk id="10" creationId="{7CA84135-1CBB-FFB0-CC4E-20533CDBAE74}"/>
          </ac:picMkLst>
        </pc:picChg>
        <pc:picChg chg="add del mod">
          <ac:chgData name="Principato, Marc" userId="1398eda8-7284-452f-a336-512c0a4b250e" providerId="ADAL" clId="{4F914DA6-EDB9-44A4-94F7-BA06A91DB125}" dt="2022-11-30T10:26:33.308" v="549"/>
          <ac:picMkLst>
            <pc:docMk/>
            <pc:sldMk cId="4137132183" sldId="262"/>
            <ac:picMk id="12" creationId="{795720D1-D449-A762-F905-DDB1C7FCA9EB}"/>
          </ac:picMkLst>
        </pc:picChg>
        <pc:picChg chg="add mod">
          <ac:chgData name="Principato, Marc" userId="1398eda8-7284-452f-a336-512c0a4b250e" providerId="ADAL" clId="{4F914DA6-EDB9-44A4-94F7-BA06A91DB125}" dt="2022-11-30T10:27:02.197" v="554" actId="14100"/>
          <ac:picMkLst>
            <pc:docMk/>
            <pc:sldMk cId="4137132183" sldId="262"/>
            <ac:picMk id="14" creationId="{402A2A9B-27B4-D4FB-AC27-A14F91977B88}"/>
          </ac:picMkLst>
        </pc:picChg>
        <pc:picChg chg="del mod">
          <ac:chgData name="Principato, Marc" userId="1398eda8-7284-452f-a336-512c0a4b250e" providerId="ADAL" clId="{4F914DA6-EDB9-44A4-94F7-BA06A91DB125}" dt="2022-11-30T10:26:30.517" v="547" actId="478"/>
          <ac:picMkLst>
            <pc:docMk/>
            <pc:sldMk cId="4137132183" sldId="262"/>
            <ac:picMk id="19" creationId="{F4E0C696-B112-895E-CC9B-D47DACB45B60}"/>
          </ac:picMkLst>
        </pc:picChg>
        <pc:picChg chg="mod">
          <ac:chgData name="Principato, Marc" userId="1398eda8-7284-452f-a336-512c0a4b250e" providerId="ADAL" clId="{4F914DA6-EDB9-44A4-94F7-BA06A91DB125}" dt="2022-11-30T08:30:19.532" v="273" actId="14100"/>
          <ac:picMkLst>
            <pc:docMk/>
            <pc:sldMk cId="4137132183" sldId="262"/>
            <ac:picMk id="27" creationId="{C7BE58F0-0CD5-A990-CE4A-BD613064F371}"/>
          </ac:picMkLst>
        </pc:picChg>
        <pc:picChg chg="mod">
          <ac:chgData name="Principato, Marc" userId="1398eda8-7284-452f-a336-512c0a4b250e" providerId="ADAL" clId="{4F914DA6-EDB9-44A4-94F7-BA06A91DB125}" dt="2022-11-30T08:30:35.516" v="274" actId="1076"/>
          <ac:picMkLst>
            <pc:docMk/>
            <pc:sldMk cId="4137132183" sldId="262"/>
            <ac:picMk id="48" creationId="{CA888D31-A821-B5C9-F394-85D071AF1232}"/>
          </ac:picMkLst>
        </pc:picChg>
        <pc:picChg chg="del">
          <ac:chgData name="Principato, Marc" userId="1398eda8-7284-452f-a336-512c0a4b250e" providerId="ADAL" clId="{4F914DA6-EDB9-44A4-94F7-BA06A91DB125}" dt="2022-11-30T08:26:54.549" v="225" actId="478"/>
          <ac:picMkLst>
            <pc:docMk/>
            <pc:sldMk cId="4137132183" sldId="262"/>
            <ac:picMk id="50" creationId="{E695AB89-04C6-D882-37DB-ECC12F6A2550}"/>
          </ac:picMkLst>
        </pc:picChg>
        <pc:picChg chg="del">
          <ac:chgData name="Principato, Marc" userId="1398eda8-7284-452f-a336-512c0a4b250e" providerId="ADAL" clId="{4F914DA6-EDB9-44A4-94F7-BA06A91DB125}" dt="2022-11-30T08:26:50.573" v="224" actId="478"/>
          <ac:picMkLst>
            <pc:docMk/>
            <pc:sldMk cId="4137132183" sldId="262"/>
            <ac:picMk id="53" creationId="{B3C629E9-86C5-3002-E393-0CA77F9701E2}"/>
          </ac:picMkLst>
        </pc:picChg>
        <pc:picChg chg="mod">
          <ac:chgData name="Principato, Marc" userId="1398eda8-7284-452f-a336-512c0a4b250e" providerId="ADAL" clId="{4F914DA6-EDB9-44A4-94F7-BA06A91DB125}" dt="2022-11-30T08:31:03.834" v="278" actId="1076"/>
          <ac:picMkLst>
            <pc:docMk/>
            <pc:sldMk cId="4137132183" sldId="262"/>
            <ac:picMk id="56" creationId="{8C943426-3487-A832-B0DA-08210A5EC131}"/>
          </ac:picMkLst>
        </pc:picChg>
        <pc:picChg chg="mod">
          <ac:chgData name="Principato, Marc" userId="1398eda8-7284-452f-a336-512c0a4b250e" providerId="ADAL" clId="{4F914DA6-EDB9-44A4-94F7-BA06A91DB125}" dt="2022-11-30T08:31:07.030" v="279" actId="1076"/>
          <ac:picMkLst>
            <pc:docMk/>
            <pc:sldMk cId="4137132183" sldId="262"/>
            <ac:picMk id="59" creationId="{21D9AC0B-87E1-D2FB-E1E1-024F94AA87C0}"/>
          </ac:picMkLst>
        </pc:picChg>
        <pc:cxnChg chg="mod">
          <ac:chgData name="Principato, Marc" userId="1398eda8-7284-452f-a336-512c0a4b250e" providerId="ADAL" clId="{4F914DA6-EDB9-44A4-94F7-BA06A91DB125}" dt="2022-11-30T08:31:10.230" v="280" actId="14100"/>
          <ac:cxnSpMkLst>
            <pc:docMk/>
            <pc:sldMk cId="4137132183" sldId="262"/>
            <ac:cxnSpMk id="55" creationId="{A5CD1478-605F-7EBE-38E3-145EE4DC580A}"/>
          </ac:cxnSpMkLst>
        </pc:cxnChg>
      </pc:sldChg>
      <pc:sldChg chg="ord">
        <pc:chgData name="Principato, Marc" userId="1398eda8-7284-452f-a336-512c0a4b250e" providerId="ADAL" clId="{4F914DA6-EDB9-44A4-94F7-BA06A91DB125}" dt="2022-11-30T12:32:43.921" v="1457"/>
        <pc:sldMkLst>
          <pc:docMk/>
          <pc:sldMk cId="736650007" sldId="263"/>
        </pc:sldMkLst>
      </pc:sldChg>
      <pc:sldChg chg="addSp delSp modSp mod">
        <pc:chgData name="Principato, Marc" userId="1398eda8-7284-452f-a336-512c0a4b250e" providerId="ADAL" clId="{4F914DA6-EDB9-44A4-94F7-BA06A91DB125}" dt="2022-11-30T14:38:40.336" v="2011" actId="208"/>
        <pc:sldMkLst>
          <pc:docMk/>
          <pc:sldMk cId="586018385" sldId="264"/>
        </pc:sldMkLst>
        <pc:spChg chg="mod">
          <ac:chgData name="Principato, Marc" userId="1398eda8-7284-452f-a336-512c0a4b250e" providerId="ADAL" clId="{4F914DA6-EDB9-44A4-94F7-BA06A91DB125}" dt="2022-11-30T12:28:39.400" v="1447" actId="20577"/>
          <ac:spMkLst>
            <pc:docMk/>
            <pc:sldMk cId="586018385" sldId="264"/>
            <ac:spMk id="2" creationId="{3AEB8F34-ED34-5EBC-113F-B3C83DC3B469}"/>
          </ac:spMkLst>
        </pc:spChg>
        <pc:spChg chg="add mod">
          <ac:chgData name="Principato, Marc" userId="1398eda8-7284-452f-a336-512c0a4b250e" providerId="ADAL" clId="{4F914DA6-EDB9-44A4-94F7-BA06A91DB125}" dt="2022-11-30T08:38:33.295" v="311" actId="34135"/>
          <ac:spMkLst>
            <pc:docMk/>
            <pc:sldMk cId="586018385" sldId="264"/>
            <ac:spMk id="5" creationId="{C0E54967-9AC7-2C44-38A0-E72CD10487A2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8" creationId="{958BB4DB-3482-C7D5-7922-C1C91BDAC507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9" creationId="{5C69CDAD-F33E-173C-814C-20001B106425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10" creationId="{B9CDF970-80A9-58EC-B1F3-4BFADF247D5B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11" creationId="{A00F347A-02A0-1EEF-31A9-7024C54A8B4D}"/>
          </ac:spMkLst>
        </pc:spChg>
        <pc:spChg chg="add mod">
          <ac:chgData name="Principato, Marc" userId="1398eda8-7284-452f-a336-512c0a4b250e" providerId="ADAL" clId="{4F914DA6-EDB9-44A4-94F7-BA06A91DB125}" dt="2022-11-30T14:38:40.336" v="2011" actId="208"/>
          <ac:spMkLst>
            <pc:docMk/>
            <pc:sldMk cId="586018385" sldId="264"/>
            <ac:spMk id="12" creationId="{8168AF72-E753-A308-55C5-A56F37246985}"/>
          </ac:spMkLst>
        </pc:spChg>
        <pc:spChg chg="add del mod">
          <ac:chgData name="Principato, Marc" userId="1398eda8-7284-452f-a336-512c0a4b250e" providerId="ADAL" clId="{4F914DA6-EDB9-44A4-94F7-BA06A91DB125}" dt="2022-11-30T08:37:07.982" v="293" actId="478"/>
          <ac:spMkLst>
            <pc:docMk/>
            <pc:sldMk cId="586018385" sldId="264"/>
            <ac:spMk id="12" creationId="{AAD045FF-8A98-518B-BA25-1A6636152E2B}"/>
          </ac:spMkLst>
        </pc:spChg>
        <pc:spChg chg="add del">
          <ac:chgData name="Principato, Marc" userId="1398eda8-7284-452f-a336-512c0a4b250e" providerId="ADAL" clId="{4F914DA6-EDB9-44A4-94F7-BA06A91DB125}" dt="2022-11-30T08:37:16.222" v="295" actId="478"/>
          <ac:spMkLst>
            <pc:docMk/>
            <pc:sldMk cId="586018385" sldId="264"/>
            <ac:spMk id="13" creationId="{3838B443-AB40-6AA0-B7A6-F327E25AC8ED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3" creationId="{DE13A961-E020-8084-766B-C0E5BEC7C9C9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4" creationId="{7BBAC006-AA20-9995-D629-4FF163BA6D6E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5" creationId="{1A09BAEB-EDC4-3E7C-2BE4-0221F37B95B9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6" creationId="{07372726-EFD9-E234-D8D4-D80702E2C216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7" creationId="{8478C7B7-8B18-C55C-28FF-FA7FD11E0170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8" creationId="{7FAA595A-A891-3174-E764-63D0DFFEB168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9" creationId="{3826CBCD-316C-06F8-A771-97261FA7C611}"/>
          </ac:spMkLst>
        </pc:spChg>
        <pc:spChg chg="add mod">
          <ac:chgData name="Principato, Marc" userId="1398eda8-7284-452f-a336-512c0a4b250e" providerId="ADAL" clId="{4F914DA6-EDB9-44A4-94F7-BA06A91DB125}" dt="2022-11-30T11:31:31.406" v="1155" actId="14100"/>
          <ac:spMkLst>
            <pc:docMk/>
            <pc:sldMk cId="586018385" sldId="264"/>
            <ac:spMk id="27" creationId="{DE1533AA-7282-97DA-6004-A9EE3E8C82A8}"/>
          </ac:spMkLst>
        </pc:spChg>
        <pc:spChg chg="add mod">
          <ac:chgData name="Principato, Marc" userId="1398eda8-7284-452f-a336-512c0a4b250e" providerId="ADAL" clId="{4F914DA6-EDB9-44A4-94F7-BA06A91DB125}" dt="2022-11-30T11:31:47.336" v="1157" actId="1076"/>
          <ac:spMkLst>
            <pc:docMk/>
            <pc:sldMk cId="586018385" sldId="264"/>
            <ac:spMk id="28" creationId="{992B4B1F-167E-30C7-A7D0-40978037E4B1}"/>
          </ac:spMkLst>
        </pc:spChg>
        <pc:spChg chg="add mod">
          <ac:chgData name="Principato, Marc" userId="1398eda8-7284-452f-a336-512c0a4b250e" providerId="ADAL" clId="{4F914DA6-EDB9-44A4-94F7-BA06A91DB125}" dt="2022-11-30T12:30:47.526" v="1449" actId="20577"/>
          <ac:spMkLst>
            <pc:docMk/>
            <pc:sldMk cId="586018385" sldId="264"/>
            <ac:spMk id="31" creationId="{E8F7E397-C33C-8F92-C0AE-92CA8DE00436}"/>
          </ac:spMkLst>
        </pc:spChg>
        <pc:spChg chg="add mod">
          <ac:chgData name="Principato, Marc" userId="1398eda8-7284-452f-a336-512c0a4b250e" providerId="ADAL" clId="{4F914DA6-EDB9-44A4-94F7-BA06A91DB125}" dt="2022-11-30T12:30:51.805" v="1451" actId="20577"/>
          <ac:spMkLst>
            <pc:docMk/>
            <pc:sldMk cId="586018385" sldId="264"/>
            <ac:spMk id="32" creationId="{7784E000-E7D8-85FC-62E6-D2B6EFC2F758}"/>
          </ac:spMkLst>
        </pc:spChg>
        <pc:spChg chg="add mod">
          <ac:chgData name="Principato, Marc" userId="1398eda8-7284-452f-a336-512c0a4b250e" providerId="ADAL" clId="{4F914DA6-EDB9-44A4-94F7-BA06A91DB125}" dt="2022-11-30T12:30:56.289" v="1453" actId="20577"/>
          <ac:spMkLst>
            <pc:docMk/>
            <pc:sldMk cId="586018385" sldId="264"/>
            <ac:spMk id="33" creationId="{DEC98D27-FF09-04B8-E227-0FE37085867A}"/>
          </ac:spMkLst>
        </pc:spChg>
        <pc:spChg chg="add mod">
          <ac:chgData name="Principato, Marc" userId="1398eda8-7284-452f-a336-512c0a4b250e" providerId="ADAL" clId="{4F914DA6-EDB9-44A4-94F7-BA06A91DB125}" dt="2022-11-30T12:30:59.521" v="1455" actId="20577"/>
          <ac:spMkLst>
            <pc:docMk/>
            <pc:sldMk cId="586018385" sldId="264"/>
            <ac:spMk id="34" creationId="{D4F049F1-CF4C-347C-7391-6C97EBE27E9D}"/>
          </ac:spMkLst>
        </pc:spChg>
        <pc:spChg chg="add del mod">
          <ac:chgData name="Principato, Marc" userId="1398eda8-7284-452f-a336-512c0a4b250e" providerId="ADAL" clId="{4F914DA6-EDB9-44A4-94F7-BA06A91DB125}" dt="2022-11-30T08:46:42.740" v="392" actId="478"/>
          <ac:spMkLst>
            <pc:docMk/>
            <pc:sldMk cId="586018385" sldId="264"/>
            <ac:spMk id="35" creationId="{386A7C20-2B0A-7E6C-D2A1-D5897CBF20C3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6" creationId="{5049C754-4B5D-6B37-A9F0-5039B59A7841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7" creationId="{5CF168EE-D8BC-A467-6460-889EE4A8703A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8" creationId="{A310A8FB-4F04-C27C-25A9-314B1E2B321B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9" creationId="{490663F7-2197-A3D4-A81F-C1314D9E82CB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40" creationId="{07E8FF4E-77D4-B03B-A0C7-DDD97165AFC1}"/>
          </ac:spMkLst>
        </pc:spChg>
        <pc:spChg chg="add mod">
          <ac:chgData name="Principato, Marc" userId="1398eda8-7284-452f-a336-512c0a4b250e" providerId="ADAL" clId="{4F914DA6-EDB9-44A4-94F7-BA06A91DB125}" dt="2022-11-30T12:20:22.585" v="1334" actId="1076"/>
          <ac:spMkLst>
            <pc:docMk/>
            <pc:sldMk cId="586018385" sldId="264"/>
            <ac:spMk id="42" creationId="{F567EC92-A1D4-BE49-7F2A-44F5E77F7691}"/>
          </ac:spMkLst>
        </pc:spChg>
        <pc:spChg chg="add del mod">
          <ac:chgData name="Principato, Marc" userId="1398eda8-7284-452f-a336-512c0a4b250e" providerId="ADAL" clId="{4F914DA6-EDB9-44A4-94F7-BA06A91DB125}" dt="2022-11-30T11:27:28.725" v="1134" actId="478"/>
          <ac:spMkLst>
            <pc:docMk/>
            <pc:sldMk cId="586018385" sldId="264"/>
            <ac:spMk id="44" creationId="{4D9732E6-7CB8-1EBF-CB6C-65C79CAA7DCD}"/>
          </ac:spMkLst>
        </pc:spChg>
        <pc:spChg chg="add mod">
          <ac:chgData name="Principato, Marc" userId="1398eda8-7284-452f-a336-512c0a4b250e" providerId="ADAL" clId="{4F914DA6-EDB9-44A4-94F7-BA06A91DB125}" dt="2022-11-30T11:27:54.115" v="1136" actId="1076"/>
          <ac:spMkLst>
            <pc:docMk/>
            <pc:sldMk cId="586018385" sldId="264"/>
            <ac:spMk id="45" creationId="{ACF80FE9-5F7F-72C4-7F2B-4466B1B003E8}"/>
          </ac:spMkLst>
        </pc:sp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8" creationId="{56171912-DC7B-910C-990A-B478807B272F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0" creationId="{7B368F2D-F471-E98C-971D-0C7B87AB0541}"/>
          </ac:picMkLst>
        </pc:picChg>
        <pc:picChg chg="add del mod">
          <ac:chgData name="Principato, Marc" userId="1398eda8-7284-452f-a336-512c0a4b250e" providerId="ADAL" clId="{4F914DA6-EDB9-44A4-94F7-BA06A91DB125}" dt="2022-11-30T00:11:54.042" v="196" actId="478"/>
          <ac:picMkLst>
            <pc:docMk/>
            <pc:sldMk cId="586018385" sldId="264"/>
            <ac:picMk id="11" creationId="{D6CDEFE5-6337-5278-1F0A-B0894C1AE1DE}"/>
          </ac:picMkLst>
        </pc:picChg>
        <pc:picChg chg="add del mod">
          <ac:chgData name="Principato, Marc" userId="1398eda8-7284-452f-a336-512c0a4b250e" providerId="ADAL" clId="{4F914DA6-EDB9-44A4-94F7-BA06A91DB125}" dt="2022-11-30T00:11:48.050" v="194" actId="478"/>
          <ac:picMkLst>
            <pc:docMk/>
            <pc:sldMk cId="586018385" sldId="264"/>
            <ac:picMk id="12" creationId="{11C1DE62-5ED7-03C8-A20B-61DA27E49750}"/>
          </ac:picMkLst>
        </pc:picChg>
        <pc:picChg chg="add del mod">
          <ac:chgData name="Principato, Marc" userId="1398eda8-7284-452f-a336-512c0a4b250e" providerId="ADAL" clId="{4F914DA6-EDB9-44A4-94F7-BA06A91DB125}" dt="2022-11-30T00:11:52.110" v="195" actId="478"/>
          <ac:picMkLst>
            <pc:docMk/>
            <pc:sldMk cId="586018385" sldId="264"/>
            <ac:picMk id="13" creationId="{A0C8219B-38FB-4235-C974-63879231A45C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4" creationId="{5D878FE8-FDB1-09BC-C6EE-A164BE2D1080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5" creationId="{CC78D440-BDB6-C4D3-A8C8-4CBBFFEB2E3A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6" creationId="{F22CF76A-26B8-EB28-C16A-E14D41A23AF2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7" creationId="{E4EB94A1-A7A0-C39F-3F81-4CCEDE71DA10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8" creationId="{04693DCE-1FA5-DC7A-BE50-AAFF8C1CCD86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9" creationId="{13AB5166-2055-DE4F-8169-60FC55EE3925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0" creationId="{5D57E462-11AB-B2B4-1D1E-3E1FD9EBEFCD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1" creationId="{260DD974-197B-CBC1-4F43-EF3294163DA9}"/>
          </ac:picMkLst>
        </pc:picChg>
        <pc:picChg chg="add mod">
          <ac:chgData name="Principato, Marc" userId="1398eda8-7284-452f-a336-512c0a4b250e" providerId="ADAL" clId="{4F914DA6-EDB9-44A4-94F7-BA06A91DB125}" dt="2022-11-30T12:19:34.198" v="1323" actId="1076"/>
          <ac:picMkLst>
            <pc:docMk/>
            <pc:sldMk cId="586018385" sldId="264"/>
            <ac:picMk id="21" creationId="{D7EA7985-F5B6-6BF0-86CF-BE391F4859D0}"/>
          </ac:picMkLst>
        </pc:picChg>
        <pc:picChg chg="add del mod">
          <ac:chgData name="Principato, Marc" userId="1398eda8-7284-452f-a336-512c0a4b250e" providerId="ADAL" clId="{4F914DA6-EDB9-44A4-94F7-BA06A91DB125}" dt="2022-11-30T12:19:04.732" v="1314"/>
          <ac:picMkLst>
            <pc:docMk/>
            <pc:sldMk cId="586018385" sldId="264"/>
            <ac:picMk id="22" creationId="{71276907-DE40-4C75-62C7-57AA1037EDAF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2" creationId="{E35DFB69-FB81-8178-8329-FAA8B9A59B58}"/>
          </ac:picMkLst>
        </pc:picChg>
        <pc:picChg chg="add del mod">
          <ac:chgData name="Principato, Marc" userId="1398eda8-7284-452f-a336-512c0a4b250e" providerId="ADAL" clId="{4F914DA6-EDB9-44A4-94F7-BA06A91DB125}" dt="2022-11-30T12:19:04.250" v="1312"/>
          <ac:picMkLst>
            <pc:docMk/>
            <pc:sldMk cId="586018385" sldId="264"/>
            <ac:picMk id="23" creationId="{1C06204B-E415-70C4-DAF4-32E2CE800523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3" creationId="{74A17876-1D2D-A08A-9E4E-6D8F67D758C9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4" creationId="{4B29EC3D-5710-3E76-137C-05B960A875E8}"/>
          </ac:picMkLst>
        </pc:picChg>
        <pc:picChg chg="add del mod">
          <ac:chgData name="Principato, Marc" userId="1398eda8-7284-452f-a336-512c0a4b250e" providerId="ADAL" clId="{4F914DA6-EDB9-44A4-94F7-BA06A91DB125}" dt="2022-11-30T12:19:03.810" v="1310"/>
          <ac:picMkLst>
            <pc:docMk/>
            <pc:sldMk cId="586018385" sldId="264"/>
            <ac:picMk id="24" creationId="{B4C7C10C-FFB8-2E22-9371-5CAA0A1E3E5B}"/>
          </ac:picMkLst>
        </pc:picChg>
        <pc:picChg chg="add del mod">
          <ac:chgData name="Principato, Marc" userId="1398eda8-7284-452f-a336-512c0a4b250e" providerId="ADAL" clId="{4F914DA6-EDB9-44A4-94F7-BA06A91DB125}" dt="2022-11-30T12:19:03.402" v="1308"/>
          <ac:picMkLst>
            <pc:docMk/>
            <pc:sldMk cId="586018385" sldId="264"/>
            <ac:picMk id="25" creationId="{215F4F85-5426-86EC-97F1-9F0A42AF8509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5" creationId="{9CA537F7-64F2-272B-2328-B3375CA6418E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6" creationId="{247B22FF-93D4-05D7-5237-504F4F654A77}"/>
          </ac:picMkLst>
        </pc:picChg>
        <pc:picChg chg="add mod">
          <ac:chgData name="Principato, Marc" userId="1398eda8-7284-452f-a336-512c0a4b250e" providerId="ADAL" clId="{4F914DA6-EDB9-44A4-94F7-BA06A91DB125}" dt="2022-11-30T12:19:47.688" v="1328" actId="1076"/>
          <ac:picMkLst>
            <pc:docMk/>
            <pc:sldMk cId="586018385" sldId="264"/>
            <ac:picMk id="26" creationId="{A0DC13A2-C11C-71A0-7786-58D19BE9FAE0}"/>
          </ac:picMkLst>
        </pc:picChg>
        <pc:picChg chg="add del mod">
          <ac:chgData name="Principato, Marc" userId="1398eda8-7284-452f-a336-512c0a4b250e" providerId="ADAL" clId="{4F914DA6-EDB9-44A4-94F7-BA06A91DB125}" dt="2022-11-30T00:12:53.470" v="206" actId="478"/>
          <ac:picMkLst>
            <pc:docMk/>
            <pc:sldMk cId="586018385" sldId="264"/>
            <ac:picMk id="27" creationId="{F506444F-9EBC-B7BD-BE82-EC53B7194021}"/>
          </ac:picMkLst>
        </pc:picChg>
        <pc:picChg chg="add mod">
          <ac:chgData name="Principato, Marc" userId="1398eda8-7284-452f-a336-512c0a4b250e" providerId="ADAL" clId="{4F914DA6-EDB9-44A4-94F7-BA06A91DB125}" dt="2022-11-30T12:20:36.907" v="1335" actId="1076"/>
          <ac:picMkLst>
            <pc:docMk/>
            <pc:sldMk cId="586018385" sldId="264"/>
            <ac:picMk id="29" creationId="{21A6E754-C18C-7A12-3836-F79DBE00138B}"/>
          </ac:picMkLst>
        </pc:picChg>
        <pc:picChg chg="add del mod">
          <ac:chgData name="Principato, Marc" userId="1398eda8-7284-452f-a336-512c0a4b250e" providerId="ADAL" clId="{4F914DA6-EDB9-44A4-94F7-BA06A91DB125}" dt="2022-11-30T08:33:27.469" v="284" actId="478"/>
          <ac:picMkLst>
            <pc:docMk/>
            <pc:sldMk cId="586018385" sldId="264"/>
            <ac:picMk id="29" creationId="{4E7CDD2D-394C-8F6D-0542-B077776BECDA}"/>
          </ac:picMkLst>
        </pc:picChg>
        <pc:picChg chg="add mod">
          <ac:chgData name="Principato, Marc" userId="1398eda8-7284-452f-a336-512c0a4b250e" providerId="ADAL" clId="{4F914DA6-EDB9-44A4-94F7-BA06A91DB125}" dt="2022-11-30T12:19:59.100" v="1330" actId="1076"/>
          <ac:picMkLst>
            <pc:docMk/>
            <pc:sldMk cId="586018385" sldId="264"/>
            <ac:picMk id="30" creationId="{8587F064-197B-F2BE-9A06-84A379C43179}"/>
          </ac:picMkLst>
        </pc:picChg>
        <pc:picChg chg="add del mod">
          <ac:chgData name="Principato, Marc" userId="1398eda8-7284-452f-a336-512c0a4b250e" providerId="ADAL" clId="{4F914DA6-EDB9-44A4-94F7-BA06A91DB125}" dt="2022-11-30T08:33:25.791" v="283" actId="478"/>
          <ac:picMkLst>
            <pc:docMk/>
            <pc:sldMk cId="586018385" sldId="264"/>
            <ac:picMk id="30" creationId="{FCE517C2-8ABC-446B-D54F-DE791ACF993E}"/>
          </ac:picMkLst>
        </pc:picChg>
        <pc:picChg chg="add mod">
          <ac:chgData name="Principato, Marc" userId="1398eda8-7284-452f-a336-512c0a4b250e" providerId="ADAL" clId="{4F914DA6-EDB9-44A4-94F7-BA06A91DB125}" dt="2022-11-30T12:20:17.165" v="1333" actId="1076"/>
          <ac:picMkLst>
            <pc:docMk/>
            <pc:sldMk cId="586018385" sldId="264"/>
            <ac:picMk id="35" creationId="{F19F6F1E-0BFB-D1B3-C84E-122ADEEC1FB1}"/>
          </ac:picMkLst>
        </pc:picChg>
        <pc:cxnChg chg="add del mod">
          <ac:chgData name="Principato, Marc" userId="1398eda8-7284-452f-a336-512c0a4b250e" providerId="ADAL" clId="{4F914DA6-EDB9-44A4-94F7-BA06A91DB125}" dt="2022-11-30T08:35:43.356" v="290" actId="478"/>
          <ac:cxnSpMkLst>
            <pc:docMk/>
            <pc:sldMk cId="586018385" sldId="264"/>
            <ac:cxnSpMk id="11" creationId="{2B218557-789D-558A-910D-AD70BD73474D}"/>
          </ac:cxnSpMkLst>
        </pc:cxnChg>
      </pc:sldChg>
      <pc:sldChg chg="addSp delSp modSp mod ord modAnim">
        <pc:chgData name="Principato, Marc" userId="1398eda8-7284-452f-a336-512c0a4b250e" providerId="ADAL" clId="{4F914DA6-EDB9-44A4-94F7-BA06A91DB125}" dt="2022-11-30T14:08:47.432" v="2008"/>
        <pc:sldMkLst>
          <pc:docMk/>
          <pc:sldMk cId="2667867711" sldId="265"/>
        </pc:sldMkLst>
        <pc:spChg chg="add del mod">
          <ac:chgData name="Principato, Marc" userId="1398eda8-7284-452f-a336-512c0a4b250e" providerId="ADAL" clId="{4F914DA6-EDB9-44A4-94F7-BA06A91DB125}" dt="2022-11-29T23:35:41.876" v="55" actId="478"/>
          <ac:spMkLst>
            <pc:docMk/>
            <pc:sldMk cId="2667867711" sldId="265"/>
            <ac:spMk id="5" creationId="{F3BAB706-8F49-7721-319E-DA96A8A97333}"/>
          </ac:spMkLst>
        </pc:spChg>
        <pc:spChg chg="add mod">
          <ac:chgData name="Principato, Marc" userId="1398eda8-7284-452f-a336-512c0a4b250e" providerId="ADAL" clId="{4F914DA6-EDB9-44A4-94F7-BA06A91DB125}" dt="2022-11-30T12:56:18.974" v="1571" actId="1076"/>
          <ac:spMkLst>
            <pc:docMk/>
            <pc:sldMk cId="2667867711" sldId="265"/>
            <ac:spMk id="8" creationId="{8C7945DE-EA6F-026E-BB1C-D05B848B7543}"/>
          </ac:spMkLst>
        </pc:spChg>
        <pc:spChg chg="add mod">
          <ac:chgData name="Principato, Marc" userId="1398eda8-7284-452f-a336-512c0a4b250e" providerId="ADAL" clId="{4F914DA6-EDB9-44A4-94F7-BA06A91DB125}" dt="2022-11-30T12:56:33.797" v="1592" actId="1076"/>
          <ac:spMkLst>
            <pc:docMk/>
            <pc:sldMk cId="2667867711" sldId="265"/>
            <ac:spMk id="10" creationId="{9BF385B1-4EEC-2591-5EA9-F66AD1E36A76}"/>
          </ac:spMkLst>
        </pc:spChg>
        <pc:spChg chg="add mod">
          <ac:chgData name="Principato, Marc" userId="1398eda8-7284-452f-a336-512c0a4b250e" providerId="ADAL" clId="{4F914DA6-EDB9-44A4-94F7-BA06A91DB125}" dt="2022-11-30T12:57:15.759" v="1619" actId="1076"/>
          <ac:spMkLst>
            <pc:docMk/>
            <pc:sldMk cId="2667867711" sldId="265"/>
            <ac:spMk id="11" creationId="{2B0AF910-25C1-FCFE-F01B-E664B8CA3A29}"/>
          </ac:spMkLst>
        </pc:spChg>
        <pc:spChg chg="mod">
          <ac:chgData name="Principato, Marc" userId="1398eda8-7284-452f-a336-512c0a4b250e" providerId="ADAL" clId="{4F914DA6-EDB9-44A4-94F7-BA06A91DB125}" dt="2022-11-29T23:34:14.490" v="47" actId="14100"/>
          <ac:spMkLst>
            <pc:docMk/>
            <pc:sldMk cId="2667867711" sldId="265"/>
            <ac:spMk id="15" creationId="{A9FBC0F8-31D2-CB0A-B4B2-35C5C1B71193}"/>
          </ac:spMkLst>
        </pc:spChg>
        <pc:spChg chg="mod">
          <ac:chgData name="Principato, Marc" userId="1398eda8-7284-452f-a336-512c0a4b250e" providerId="ADAL" clId="{4F914DA6-EDB9-44A4-94F7-BA06A91DB125}" dt="2022-11-29T23:44:29.905" v="62" actId="1582"/>
          <ac:spMkLst>
            <pc:docMk/>
            <pc:sldMk cId="2667867711" sldId="265"/>
            <ac:spMk id="16" creationId="{066873F2-1FC1-7493-45A3-0881A83A0201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0" creationId="{622611A8-8AED-9A03-F3D2-8A376E9DC44E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2" creationId="{645C23AB-775D-F562-2860-CB24DC57EBB7}"/>
          </ac:spMkLst>
        </pc:spChg>
        <pc:spChg chg="mod topLvl">
          <ac:chgData name="Principato, Marc" userId="1398eda8-7284-452f-a336-512c0a4b250e" providerId="ADAL" clId="{4F914DA6-EDB9-44A4-94F7-BA06A91DB125}" dt="2022-11-30T13:43:40.834" v="1992" actId="20577"/>
          <ac:spMkLst>
            <pc:docMk/>
            <pc:sldMk cId="2667867711" sldId="265"/>
            <ac:spMk id="24" creationId="{EF000336-8B8E-FA31-FC46-733B61D51205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6" creationId="{06B50C2F-E369-CE42-E8DE-C05D6BD79DCF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7" creationId="{8B422941-472C-2B4D-EE21-E17DAF98B306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8" creationId="{DA33446D-E3B8-2F8B-9AA2-4F4BCE44AE68}"/>
          </ac:spMkLst>
        </pc:spChg>
        <pc:grpChg chg="add del">
          <ac:chgData name="Principato, Marc" userId="1398eda8-7284-452f-a336-512c0a4b250e" providerId="ADAL" clId="{4F914DA6-EDB9-44A4-94F7-BA06A91DB125}" dt="2022-11-30T12:52:56.549" v="1520" actId="165"/>
          <ac:grpSpMkLst>
            <pc:docMk/>
            <pc:sldMk cId="2667867711" sldId="265"/>
            <ac:grpSpMk id="17" creationId="{DB5BAE65-726F-8A09-3E8B-7BAE74169381}"/>
          </ac:grpSpMkLst>
        </pc:grpChg>
        <pc:picChg chg="add mod">
          <ac:chgData name="Principato, Marc" userId="1398eda8-7284-452f-a336-512c0a4b250e" providerId="ADAL" clId="{4F914DA6-EDB9-44A4-94F7-BA06A91DB125}" dt="2022-11-30T12:06:42.314" v="1223" actId="1076"/>
          <ac:picMkLst>
            <pc:docMk/>
            <pc:sldMk cId="2667867711" sldId="265"/>
            <ac:picMk id="7" creationId="{0059A13A-F9E8-98F6-619B-AEED53337D61}"/>
          </ac:picMkLst>
        </pc:picChg>
        <pc:picChg chg="add del mod">
          <ac:chgData name="Principato, Marc" userId="1398eda8-7284-452f-a336-512c0a4b250e" providerId="ADAL" clId="{4F914DA6-EDB9-44A4-94F7-BA06A91DB125}" dt="2022-11-30T00:06:00.430" v="143" actId="478"/>
          <ac:picMkLst>
            <pc:docMk/>
            <pc:sldMk cId="2667867711" sldId="265"/>
            <ac:picMk id="8" creationId="{C6118D20-EF70-B195-12A5-4F71291F39C1}"/>
          </ac:picMkLst>
        </pc:picChg>
        <pc:picChg chg="add mod ord modCrop">
          <ac:chgData name="Principato, Marc" userId="1398eda8-7284-452f-a336-512c0a4b250e" providerId="ADAL" clId="{4F914DA6-EDB9-44A4-94F7-BA06A91DB125}" dt="2022-11-30T13:31:44.503" v="1935" actId="1076"/>
          <ac:picMkLst>
            <pc:docMk/>
            <pc:sldMk cId="2667867711" sldId="265"/>
            <ac:picMk id="9" creationId="{82072B0C-4DD7-453A-5433-C7FBC302BF66}"/>
          </ac:picMkLst>
        </pc:picChg>
      </pc:sldChg>
      <pc:sldChg chg="addSp delSp modSp new mod">
        <pc:chgData name="Principato, Marc" userId="1398eda8-7284-452f-a336-512c0a4b250e" providerId="ADAL" clId="{4F914DA6-EDB9-44A4-94F7-BA06A91DB125}" dt="2022-11-30T13:43:31.444" v="1976" actId="478"/>
        <pc:sldMkLst>
          <pc:docMk/>
          <pc:sldMk cId="644428809" sldId="266"/>
        </pc:sldMkLst>
        <pc:spChg chg="mod">
          <ac:chgData name="Principato, Marc" userId="1398eda8-7284-452f-a336-512c0a4b250e" providerId="ADAL" clId="{4F914DA6-EDB9-44A4-94F7-BA06A91DB125}" dt="2022-11-30T13:32:36.308" v="1936" actId="20577"/>
          <ac:spMkLst>
            <pc:docMk/>
            <pc:sldMk cId="644428809" sldId="266"/>
            <ac:spMk id="2" creationId="{35763410-81B7-4F77-A214-1CA2A0DA38CC}"/>
          </ac:spMkLst>
        </pc:spChg>
        <pc:spChg chg="del">
          <ac:chgData name="Principato, Marc" userId="1398eda8-7284-452f-a336-512c0a4b250e" providerId="ADAL" clId="{4F914DA6-EDB9-44A4-94F7-BA06A91DB125}" dt="2022-11-30T00:04:09.170" v="128"/>
          <ac:spMkLst>
            <pc:docMk/>
            <pc:sldMk cId="644428809" sldId="266"/>
            <ac:spMk id="5" creationId="{3F382980-1DC7-E7D4-3003-BB8B423F4902}"/>
          </ac:spMkLst>
        </pc:spChg>
        <pc:spChg chg="add del mod">
          <ac:chgData name="Principato, Marc" userId="1398eda8-7284-452f-a336-512c0a4b250e" providerId="ADAL" clId="{4F914DA6-EDB9-44A4-94F7-BA06A91DB125}" dt="2022-11-30T09:59:07.876" v="423" actId="478"/>
          <ac:spMkLst>
            <pc:docMk/>
            <pc:sldMk cId="644428809" sldId="266"/>
            <ac:spMk id="5" creationId="{CB3FF9D1-2E6D-B742-1B43-27AF2BB238A2}"/>
          </ac:spMkLst>
        </pc:spChg>
        <pc:spChg chg="del">
          <ac:chgData name="Principato, Marc" userId="1398eda8-7284-452f-a336-512c0a4b250e" providerId="ADAL" clId="{4F914DA6-EDB9-44A4-94F7-BA06A91DB125}" dt="2022-11-30T00:05:10.590" v="132"/>
          <ac:spMkLst>
            <pc:docMk/>
            <pc:sldMk cId="644428809" sldId="266"/>
            <ac:spMk id="7" creationId="{2CE41D19-92CB-91FC-0982-95BAF66317A0}"/>
          </ac:spMkLst>
        </pc:spChg>
        <pc:spChg chg="add del mod">
          <ac:chgData name="Principato, Marc" userId="1398eda8-7284-452f-a336-512c0a4b250e" providerId="ADAL" clId="{4F914DA6-EDB9-44A4-94F7-BA06A91DB125}" dt="2022-11-30T10:00:38.772" v="434" actId="478"/>
          <ac:spMkLst>
            <pc:docMk/>
            <pc:sldMk cId="644428809" sldId="266"/>
            <ac:spMk id="7" creationId="{69F2032F-6FC7-F92E-BDE5-8B9F72834BB2}"/>
          </ac:spMkLst>
        </pc:spChg>
        <pc:spChg chg="add mod">
          <ac:chgData name="Principato, Marc" userId="1398eda8-7284-452f-a336-512c0a4b250e" providerId="ADAL" clId="{4F914DA6-EDB9-44A4-94F7-BA06A91DB125}" dt="2022-11-30T13:38:39.606" v="1956" actId="1076"/>
          <ac:spMkLst>
            <pc:docMk/>
            <pc:sldMk cId="644428809" sldId="266"/>
            <ac:spMk id="8" creationId="{54F96396-FB05-23FD-FE7E-BDCD9DEFC7A5}"/>
          </ac:spMkLst>
        </pc:spChg>
        <pc:spChg chg="add del mod">
          <ac:chgData name="Principato, Marc" userId="1398eda8-7284-452f-a336-512c0a4b250e" providerId="ADAL" clId="{4F914DA6-EDB9-44A4-94F7-BA06A91DB125}" dt="2022-11-30T13:43:26.342" v="1967" actId="478"/>
          <ac:spMkLst>
            <pc:docMk/>
            <pc:sldMk cId="644428809" sldId="266"/>
            <ac:spMk id="10" creationId="{1D29F218-0940-3220-B93F-2DC4EC20E91C}"/>
          </ac:spMkLst>
        </pc:spChg>
        <pc:spChg chg="add del mod">
          <ac:chgData name="Principato, Marc" userId="1398eda8-7284-452f-a336-512c0a4b250e" providerId="ADAL" clId="{4F914DA6-EDB9-44A4-94F7-BA06A91DB125}" dt="2022-11-30T10:04:44.094" v="462"/>
          <ac:spMkLst>
            <pc:docMk/>
            <pc:sldMk cId="644428809" sldId="266"/>
            <ac:spMk id="10" creationId="{265198E5-A93C-925B-1895-B762EAC94FB1}"/>
          </ac:spMkLst>
        </pc:spChg>
        <pc:spChg chg="add del mod">
          <ac:chgData name="Principato, Marc" userId="1398eda8-7284-452f-a336-512c0a4b250e" providerId="ADAL" clId="{4F914DA6-EDB9-44A4-94F7-BA06A91DB125}" dt="2022-11-30T00:05:36.963" v="138"/>
          <ac:spMkLst>
            <pc:docMk/>
            <pc:sldMk cId="644428809" sldId="266"/>
            <ac:spMk id="13" creationId="{34846DC4-B1B3-0BD5-F08A-49BF7A4C557F}"/>
          </ac:spMkLst>
        </pc:spChg>
        <pc:spChg chg="add mod">
          <ac:chgData name="Principato, Marc" userId="1398eda8-7284-452f-a336-512c0a4b250e" providerId="ADAL" clId="{4F914DA6-EDB9-44A4-94F7-BA06A91DB125}" dt="2022-11-30T10:06:43.263" v="485" actId="571"/>
          <ac:spMkLst>
            <pc:docMk/>
            <pc:sldMk cId="644428809" sldId="266"/>
            <ac:spMk id="13" creationId="{B9B86659-12FF-E763-6F40-65E06E830BE1}"/>
          </ac:spMkLst>
        </pc:spChg>
        <pc:spChg chg="add del mod">
          <ac:chgData name="Principato, Marc" userId="1398eda8-7284-452f-a336-512c0a4b250e" providerId="ADAL" clId="{4F914DA6-EDB9-44A4-94F7-BA06A91DB125}" dt="2022-11-30T00:08:19.160" v="153"/>
          <ac:spMkLst>
            <pc:docMk/>
            <pc:sldMk cId="644428809" sldId="266"/>
            <ac:spMk id="17" creationId="{576FA705-4E7C-A1FC-0BCE-BC68275E6ABF}"/>
          </ac:spMkLst>
        </pc:spChg>
        <pc:spChg chg="add del mod">
          <ac:chgData name="Principato, Marc" userId="1398eda8-7284-452f-a336-512c0a4b250e" providerId="ADAL" clId="{4F914DA6-EDB9-44A4-94F7-BA06A91DB125}" dt="2022-11-30T13:43:29.251" v="1975"/>
          <ac:spMkLst>
            <pc:docMk/>
            <pc:sldMk cId="644428809" sldId="266"/>
            <ac:spMk id="17" creationId="{675BCC07-9FCA-7AD4-742A-BC9DB593C7BE}"/>
          </ac:spMkLst>
        </pc:spChg>
        <pc:spChg chg="add del mod">
          <ac:chgData name="Principato, Marc" userId="1398eda8-7284-452f-a336-512c0a4b250e" providerId="ADAL" clId="{4F914DA6-EDB9-44A4-94F7-BA06A91DB125}" dt="2022-11-30T00:09:02.181" v="164" actId="478"/>
          <ac:spMkLst>
            <pc:docMk/>
            <pc:sldMk cId="644428809" sldId="266"/>
            <ac:spMk id="21" creationId="{D088123F-445F-F874-358D-A86512C96B00}"/>
          </ac:spMkLst>
        </pc:spChg>
        <pc:picChg chg="add del mod">
          <ac:chgData name="Principato, Marc" userId="1398eda8-7284-452f-a336-512c0a4b250e" providerId="ADAL" clId="{4F914DA6-EDB9-44A4-94F7-BA06A91DB125}" dt="2022-11-30T13:43:29.251" v="1975"/>
          <ac:picMkLst>
            <pc:docMk/>
            <pc:sldMk cId="644428809" sldId="266"/>
            <ac:picMk id="7" creationId="{1F0C954D-3EA5-FF69-071D-69D524FB9E76}"/>
          </ac:picMkLst>
        </pc:picChg>
        <pc:picChg chg="add del mod">
          <ac:chgData name="Principato, Marc" userId="1398eda8-7284-452f-a336-512c0a4b250e" providerId="ADAL" clId="{4F914DA6-EDB9-44A4-94F7-BA06A91DB125}" dt="2022-11-30T00:08:58.990" v="163" actId="478"/>
          <ac:picMkLst>
            <pc:docMk/>
            <pc:sldMk cId="644428809" sldId="266"/>
            <ac:picMk id="9" creationId="{B7C59436-C9DD-5CD7-075E-EBD269B0635D}"/>
          </ac:picMkLst>
        </pc:picChg>
        <pc:picChg chg="add del mod">
          <ac:chgData name="Principato, Marc" userId="1398eda8-7284-452f-a336-512c0a4b250e" providerId="ADAL" clId="{4F914DA6-EDB9-44A4-94F7-BA06A91DB125}" dt="2022-11-30T00:05:20.870" v="137" actId="478"/>
          <ac:picMkLst>
            <pc:docMk/>
            <pc:sldMk cId="644428809" sldId="266"/>
            <ac:picMk id="11" creationId="{7E9F0378-3614-BC37-2268-578323D66A85}"/>
          </ac:picMkLst>
        </pc:picChg>
        <pc:picChg chg="add del mod modCrop">
          <ac:chgData name="Principato, Marc" userId="1398eda8-7284-452f-a336-512c0a4b250e" providerId="ADAL" clId="{4F914DA6-EDB9-44A4-94F7-BA06A91DB125}" dt="2022-11-30T10:22:50.897" v="544" actId="478"/>
          <ac:picMkLst>
            <pc:docMk/>
            <pc:sldMk cId="644428809" sldId="266"/>
            <ac:picMk id="12" creationId="{0DFF3397-7370-A91A-7670-1147213FCB5D}"/>
          </ac:picMkLst>
        </pc:picChg>
        <pc:picChg chg="add del mod">
          <ac:chgData name="Principato, Marc" userId="1398eda8-7284-452f-a336-512c0a4b250e" providerId="ADAL" clId="{4F914DA6-EDB9-44A4-94F7-BA06A91DB125}" dt="2022-11-30T10:06:40.707" v="484"/>
          <ac:picMkLst>
            <pc:docMk/>
            <pc:sldMk cId="644428809" sldId="266"/>
            <ac:picMk id="14" creationId="{C252FF76-3A86-035D-7FED-88868B5A36DC}"/>
          </ac:picMkLst>
        </pc:picChg>
        <pc:picChg chg="add del mod">
          <ac:chgData name="Principato, Marc" userId="1398eda8-7284-452f-a336-512c0a4b250e" providerId="ADAL" clId="{4F914DA6-EDB9-44A4-94F7-BA06A91DB125}" dt="2022-11-30T10:07:26.404" v="497"/>
          <ac:picMkLst>
            <pc:docMk/>
            <pc:sldMk cId="644428809" sldId="266"/>
            <ac:picMk id="15" creationId="{4892C6C5-4BC1-D6A5-AF6D-D4C4160DE59B}"/>
          </ac:picMkLst>
        </pc:picChg>
        <pc:picChg chg="add del mod">
          <ac:chgData name="Principato, Marc" userId="1398eda8-7284-452f-a336-512c0a4b250e" providerId="ADAL" clId="{4F914DA6-EDB9-44A4-94F7-BA06A91DB125}" dt="2022-11-30T00:06:05.125" v="144" actId="21"/>
          <ac:picMkLst>
            <pc:docMk/>
            <pc:sldMk cId="644428809" sldId="266"/>
            <ac:picMk id="15" creationId="{C9403426-BFCD-E6CB-F385-608DACAD1C49}"/>
          </ac:picMkLst>
        </pc:picChg>
        <pc:picChg chg="add del mod">
          <ac:chgData name="Principato, Marc" userId="1398eda8-7284-452f-a336-512c0a4b250e" providerId="ADAL" clId="{4F914DA6-EDB9-44A4-94F7-BA06A91DB125}" dt="2022-11-30T13:43:31.444" v="1976" actId="478"/>
          <ac:picMkLst>
            <pc:docMk/>
            <pc:sldMk cId="644428809" sldId="266"/>
            <ac:picMk id="18" creationId="{A51AFAF0-371F-F437-331A-AA248016BA58}"/>
          </ac:picMkLst>
        </pc:picChg>
        <pc:picChg chg="add del mod ord">
          <ac:chgData name="Principato, Marc" userId="1398eda8-7284-452f-a336-512c0a4b250e" providerId="ADAL" clId="{4F914DA6-EDB9-44A4-94F7-BA06A91DB125}" dt="2022-11-30T10:04:36.809" v="461" actId="478"/>
          <ac:picMkLst>
            <pc:docMk/>
            <pc:sldMk cId="644428809" sldId="266"/>
            <ac:picMk id="19" creationId="{307DDDB1-CB9B-4E7F-5A9F-F9C3C83E6D23}"/>
          </ac:picMkLst>
        </pc:picChg>
      </pc:sldChg>
      <pc:sldChg chg="add del">
        <pc:chgData name="Principato, Marc" userId="1398eda8-7284-452f-a336-512c0a4b250e" providerId="ADAL" clId="{4F914DA6-EDB9-44A4-94F7-BA06A91DB125}" dt="2022-11-30T08:49:20.144" v="411"/>
        <pc:sldMkLst>
          <pc:docMk/>
          <pc:sldMk cId="2717861162" sldId="267"/>
        </pc:sldMkLst>
      </pc:sldChg>
      <pc:sldChg chg="new del">
        <pc:chgData name="Principato, Marc" userId="1398eda8-7284-452f-a336-512c0a4b250e" providerId="ADAL" clId="{4F914DA6-EDB9-44A4-94F7-BA06A91DB125}" dt="2022-11-30T10:18:25.183" v="516" actId="47"/>
        <pc:sldMkLst>
          <pc:docMk/>
          <pc:sldMk cId="1318550230" sldId="268"/>
        </pc:sldMkLst>
      </pc:sldChg>
      <pc:sldChg chg="addSp delSp modSp new del mod">
        <pc:chgData name="Principato, Marc" userId="1398eda8-7284-452f-a336-512c0a4b250e" providerId="ADAL" clId="{4F914DA6-EDB9-44A4-94F7-BA06A91DB125}" dt="2022-11-30T11:37:09.791" v="1171" actId="47"/>
        <pc:sldMkLst>
          <pc:docMk/>
          <pc:sldMk cId="1369390023" sldId="268"/>
        </pc:sldMkLst>
        <pc:spChg chg="del">
          <ac:chgData name="Principato, Marc" userId="1398eda8-7284-452f-a336-512c0a4b250e" providerId="ADAL" clId="{4F914DA6-EDB9-44A4-94F7-BA06A91DB125}" dt="2022-11-30T11:36:06.436" v="1164" actId="478"/>
          <ac:spMkLst>
            <pc:docMk/>
            <pc:sldMk cId="1369390023" sldId="268"/>
            <ac:spMk id="2" creationId="{1056D37A-02E2-624B-52AB-66ACBF1CDD4A}"/>
          </ac:spMkLst>
        </pc:spChg>
        <pc:spChg chg="del">
          <ac:chgData name="Principato, Marc" userId="1398eda8-7284-452f-a336-512c0a4b250e" providerId="ADAL" clId="{4F914DA6-EDB9-44A4-94F7-BA06A91DB125}" dt="2022-11-30T11:36:06.436" v="1164" actId="478"/>
          <ac:spMkLst>
            <pc:docMk/>
            <pc:sldMk cId="1369390023" sldId="268"/>
            <ac:spMk id="3" creationId="{98E914F1-8B5B-E43D-B565-2E4AF114FE07}"/>
          </ac:spMkLst>
        </pc:spChg>
        <pc:picChg chg="add mod">
          <ac:chgData name="Principato, Marc" userId="1398eda8-7284-452f-a336-512c0a4b250e" providerId="ADAL" clId="{4F914DA6-EDB9-44A4-94F7-BA06A91DB125}" dt="2022-11-30T11:36:21.838" v="1165"/>
          <ac:picMkLst>
            <pc:docMk/>
            <pc:sldMk cId="1369390023" sldId="268"/>
            <ac:picMk id="4" creationId="{6225D286-E389-1253-5AFD-C0D1610B480D}"/>
          </ac:picMkLst>
        </pc:picChg>
        <pc:picChg chg="add mod">
          <ac:chgData name="Principato, Marc" userId="1398eda8-7284-452f-a336-512c0a4b250e" providerId="ADAL" clId="{4F914DA6-EDB9-44A4-94F7-BA06A91DB125}" dt="2022-11-30T11:36:42.996" v="1168" actId="1076"/>
          <ac:picMkLst>
            <pc:docMk/>
            <pc:sldMk cId="1369390023" sldId="268"/>
            <ac:picMk id="5" creationId="{D8EED170-F0E8-54BF-20DA-C1C8D1FB56DE}"/>
          </ac:picMkLst>
        </pc:picChg>
        <pc:picChg chg="add mod">
          <ac:chgData name="Principato, Marc" userId="1398eda8-7284-452f-a336-512c0a4b250e" providerId="ADAL" clId="{4F914DA6-EDB9-44A4-94F7-BA06A91DB125}" dt="2022-11-30T11:36:51.892" v="1170" actId="1076"/>
          <ac:picMkLst>
            <pc:docMk/>
            <pc:sldMk cId="1369390023" sldId="268"/>
            <ac:picMk id="6" creationId="{A546B854-8B41-B574-5AF5-6A86F884DB9F}"/>
          </ac:picMkLst>
        </pc:picChg>
      </pc:sldChg>
      <pc:sldChg chg="new del">
        <pc:chgData name="Principato, Marc" userId="1398eda8-7284-452f-a336-512c0a4b250e" providerId="ADAL" clId="{4F914DA6-EDB9-44A4-94F7-BA06A91DB125}" dt="2022-11-30T10:43:13.056" v="818" actId="680"/>
        <pc:sldMkLst>
          <pc:docMk/>
          <pc:sldMk cId="1751803760" sldId="268"/>
        </pc:sldMkLst>
      </pc:sldChg>
      <pc:sldChg chg="addSp delSp modSp new del mod modClrScheme chgLayout">
        <pc:chgData name="Principato, Marc" userId="1398eda8-7284-452f-a336-512c0a4b250e" providerId="ADAL" clId="{4F914DA6-EDB9-44A4-94F7-BA06A91DB125}" dt="2022-11-30T10:23:40.671" v="546" actId="47"/>
        <pc:sldMkLst>
          <pc:docMk/>
          <pc:sldMk cId="2059127566" sldId="268"/>
        </pc:sldMkLst>
        <pc:spChg chg="add del">
          <ac:chgData name="Principato, Marc" userId="1398eda8-7284-452f-a336-512c0a4b250e" providerId="ADAL" clId="{4F914DA6-EDB9-44A4-94F7-BA06A91DB125}" dt="2022-11-30T10:21:10.985" v="535"/>
          <ac:spMkLst>
            <pc:docMk/>
            <pc:sldMk cId="2059127566" sldId="268"/>
            <ac:spMk id="2" creationId="{2F697EF3-0078-95AD-C18A-12E9D80E0D24}"/>
          </ac:spMkLst>
        </pc:spChg>
        <pc:spChg chg="mod">
          <ac:chgData name="Principato, Marc" userId="1398eda8-7284-452f-a336-512c0a4b250e" providerId="ADAL" clId="{4F914DA6-EDB9-44A4-94F7-BA06A91DB125}" dt="2022-11-30T10:22:23.883" v="540" actId="1076"/>
          <ac:spMkLst>
            <pc:docMk/>
            <pc:sldMk cId="2059127566" sldId="268"/>
            <ac:spMk id="3" creationId="{47A104DC-AF0C-272E-7C2A-232AB48B985A}"/>
          </ac:spMkLst>
        </pc:spChg>
        <pc:spChg chg="add del mod">
          <ac:chgData name="Principato, Marc" userId="1398eda8-7284-452f-a336-512c0a4b250e" providerId="ADAL" clId="{4F914DA6-EDB9-44A4-94F7-BA06A91DB125}" dt="2022-11-30T10:22:41.697" v="543" actId="1076"/>
          <ac:spMkLst>
            <pc:docMk/>
            <pc:sldMk cId="2059127566" sldId="268"/>
            <ac:spMk id="4" creationId="{76141DB8-4C4B-0240-2519-C29C1F3FEE58}"/>
          </ac:spMkLst>
        </pc:spChg>
        <pc:spChg chg="add del mod">
          <ac:chgData name="Principato, Marc" userId="1398eda8-7284-452f-a336-512c0a4b250e" providerId="ADAL" clId="{4F914DA6-EDB9-44A4-94F7-BA06A91DB125}" dt="2022-11-30T10:20:51.103" v="533" actId="26606"/>
          <ac:spMkLst>
            <pc:docMk/>
            <pc:sldMk cId="2059127566" sldId="268"/>
            <ac:spMk id="11" creationId="{8D43C311-AEF0-287E-7FE0-5A5E694E8D68}"/>
          </ac:spMkLst>
        </pc:spChg>
        <pc:spChg chg="add del mod">
          <ac:chgData name="Principato, Marc" userId="1398eda8-7284-452f-a336-512c0a4b250e" providerId="ADAL" clId="{4F914DA6-EDB9-44A4-94F7-BA06A91DB125}" dt="2022-11-30T10:20:51.103" v="533" actId="26606"/>
          <ac:spMkLst>
            <pc:docMk/>
            <pc:sldMk cId="2059127566" sldId="268"/>
            <ac:spMk id="13" creationId="{0F7CCAE6-D8FB-5164-0F8D-3D7E78DE4C81}"/>
          </ac:spMkLst>
        </pc:spChg>
        <pc:picChg chg="add del mod">
          <ac:chgData name="Principato, Marc" userId="1398eda8-7284-452f-a336-512c0a4b250e" providerId="ADAL" clId="{4F914DA6-EDB9-44A4-94F7-BA06A91DB125}" dt="2022-11-30T10:20:53.433" v="534"/>
          <ac:picMkLst>
            <pc:docMk/>
            <pc:sldMk cId="2059127566" sldId="268"/>
            <ac:picMk id="6" creationId="{A8DBFCB6-9216-1AF6-9252-43DF4131EA5E}"/>
          </ac:picMkLst>
        </pc:picChg>
        <pc:picChg chg="add mod">
          <ac:chgData name="Principato, Marc" userId="1398eda8-7284-452f-a336-512c0a4b250e" providerId="ADAL" clId="{4F914DA6-EDB9-44A4-94F7-BA06A91DB125}" dt="2022-11-30T10:22:35.092" v="542" actId="1076"/>
          <ac:picMkLst>
            <pc:docMk/>
            <pc:sldMk cId="2059127566" sldId="268"/>
            <ac:picMk id="8" creationId="{363FF517-F381-E11A-DD28-9A51C5900BDF}"/>
          </ac:picMkLst>
        </pc:picChg>
      </pc:sldChg>
      <pc:sldChg chg="addSp delSp modSp new mod setBg">
        <pc:chgData name="Principato, Marc" userId="1398eda8-7284-452f-a336-512c0a4b250e" providerId="ADAL" clId="{4F914DA6-EDB9-44A4-94F7-BA06A91DB125}" dt="2022-11-30T13:48:41.081" v="2001" actId="1076"/>
        <pc:sldMkLst>
          <pc:docMk/>
          <pc:sldMk cId="3752873011" sldId="268"/>
        </pc:sldMkLst>
        <pc:spChg chg="del">
          <ac:chgData name="Principato, Marc" userId="1398eda8-7284-452f-a336-512c0a4b250e" providerId="ADAL" clId="{4F914DA6-EDB9-44A4-94F7-BA06A91DB125}" dt="2022-11-30T13:47:58.071" v="1994" actId="478"/>
          <ac:spMkLst>
            <pc:docMk/>
            <pc:sldMk cId="3752873011" sldId="268"/>
            <ac:spMk id="2" creationId="{EC380C56-615C-1244-59DD-C5E9FA30AD8D}"/>
          </ac:spMkLst>
        </pc:spChg>
        <pc:spChg chg="del">
          <ac:chgData name="Principato, Marc" userId="1398eda8-7284-452f-a336-512c0a4b250e" providerId="ADAL" clId="{4F914DA6-EDB9-44A4-94F7-BA06A91DB125}" dt="2022-11-30T13:47:58.071" v="1994" actId="478"/>
          <ac:spMkLst>
            <pc:docMk/>
            <pc:sldMk cId="3752873011" sldId="268"/>
            <ac:spMk id="3" creationId="{E9F72AAC-4232-9B0D-1D23-1D11EE69C395}"/>
          </ac:spMkLst>
        </pc:spChg>
        <pc:spChg chg="add del">
          <ac:chgData name="Principato, Marc" userId="1398eda8-7284-452f-a336-512c0a4b250e" providerId="ADAL" clId="{4F914DA6-EDB9-44A4-94F7-BA06A91DB125}" dt="2022-11-30T13:48:19.583" v="1999" actId="26606"/>
          <ac:spMkLst>
            <pc:docMk/>
            <pc:sldMk cId="3752873011" sldId="268"/>
            <ac:spMk id="10" creationId="{42A4FC2C-047E-45A5-965D-8E1E3BF09BC6}"/>
          </ac:spMkLst>
        </pc:spChg>
        <pc:picChg chg="add mod modCrop">
          <ac:chgData name="Principato, Marc" userId="1398eda8-7284-452f-a336-512c0a4b250e" providerId="ADAL" clId="{4F914DA6-EDB9-44A4-94F7-BA06A91DB125}" dt="2022-11-30T13:48:41.081" v="2001" actId="1076"/>
          <ac:picMkLst>
            <pc:docMk/>
            <pc:sldMk cId="3752873011" sldId="268"/>
            <ac:picMk id="5" creationId="{9EA5B0FD-EF3A-DB03-0DD3-DD47FB4CF3A9}"/>
          </ac:picMkLst>
        </pc:picChg>
      </pc:sldChg>
      <pc:sldChg chg="addSp delSp modSp new del mod">
        <pc:chgData name="Principato, Marc" userId="1398eda8-7284-452f-a336-512c0a4b250e" providerId="ADAL" clId="{4F914DA6-EDB9-44A4-94F7-BA06A91DB125}" dt="2022-11-30T13:50:17.054" v="2006" actId="47"/>
        <pc:sldMkLst>
          <pc:docMk/>
          <pc:sldMk cId="3436816334" sldId="269"/>
        </pc:sldMkLst>
        <pc:spChg chg="del">
          <ac:chgData name="Principato, Marc" userId="1398eda8-7284-452f-a336-512c0a4b250e" providerId="ADAL" clId="{4F914DA6-EDB9-44A4-94F7-BA06A91DB125}" dt="2022-11-30T13:49:26.964" v="2003" actId="478"/>
          <ac:spMkLst>
            <pc:docMk/>
            <pc:sldMk cId="3436816334" sldId="269"/>
            <ac:spMk id="2" creationId="{19DA2A42-82CA-CBF9-31B0-848728DB7ECE}"/>
          </ac:spMkLst>
        </pc:spChg>
        <pc:spChg chg="del">
          <ac:chgData name="Principato, Marc" userId="1398eda8-7284-452f-a336-512c0a4b250e" providerId="ADAL" clId="{4F914DA6-EDB9-44A4-94F7-BA06A91DB125}" dt="2022-11-30T13:49:26.964" v="2003" actId="478"/>
          <ac:spMkLst>
            <pc:docMk/>
            <pc:sldMk cId="3436816334" sldId="269"/>
            <ac:spMk id="3" creationId="{837F56C0-8A19-4ABB-299A-038B683118E7}"/>
          </ac:spMkLst>
        </pc:spChg>
        <pc:picChg chg="add del mod">
          <ac:chgData name="Principato, Marc" userId="1398eda8-7284-452f-a336-512c0a4b250e" providerId="ADAL" clId="{4F914DA6-EDB9-44A4-94F7-BA06A91DB125}" dt="2022-11-30T13:49:48.734" v="2005" actId="478"/>
          <ac:picMkLst>
            <pc:docMk/>
            <pc:sldMk cId="3436816334" sldId="269"/>
            <ac:picMk id="5" creationId="{48EABCD9-B1AC-C7FD-B873-28EF41A8DB8C}"/>
          </ac:picMkLst>
        </pc:picChg>
      </pc:sldChg>
      <pc:sldMasterChg chg="addSp delSp mod modSldLayout sldLayoutOrd">
        <pc:chgData name="Principato, Marc" userId="1398eda8-7284-452f-a336-512c0a4b250e" providerId="ADAL" clId="{4F914DA6-EDB9-44A4-94F7-BA06A91DB125}" dt="2022-11-30T11:01:41.078" v="969" actId="478"/>
        <pc:sldMasterMkLst>
          <pc:docMk/>
          <pc:sldMasterMk cId="2990389635" sldId="2147483661"/>
        </pc:sldMasterMkLst>
        <pc:spChg chg="add del">
          <ac:chgData name="Principato, Marc" userId="1398eda8-7284-452f-a336-512c0a4b250e" providerId="ADAL" clId="{4F914DA6-EDB9-44A4-94F7-BA06A91DB125}" dt="2022-11-30T10:14:27.352" v="506" actId="22"/>
          <ac:spMkLst>
            <pc:docMk/>
            <pc:sldMasterMk cId="2990389635" sldId="2147483661"/>
            <ac:spMk id="5" creationId="{4C1DECF1-3164-B723-2D0D-242692976549}"/>
          </ac:spMkLst>
        </pc:spChg>
        <pc:sldLayoutChg chg="delSp mod">
          <pc:chgData name="Principato, Marc" userId="1398eda8-7284-452f-a336-512c0a4b250e" providerId="ADAL" clId="{4F914DA6-EDB9-44A4-94F7-BA06A91DB125}" dt="2022-11-30T11:01:41.078" v="969" actId="478"/>
          <pc:sldLayoutMkLst>
            <pc:docMk/>
            <pc:sldMasterMk cId="2990389635" sldId="2147483661"/>
            <pc:sldLayoutMk cId="690715070" sldId="2147483663"/>
          </pc:sldLayoutMkLst>
          <pc:picChg chg="del">
            <ac:chgData name="Principato, Marc" userId="1398eda8-7284-452f-a336-512c0a4b250e" providerId="ADAL" clId="{4F914DA6-EDB9-44A4-94F7-BA06A91DB125}" dt="2022-11-30T11:01:38.114" v="968" actId="478"/>
            <ac:picMkLst>
              <pc:docMk/>
              <pc:sldMasterMk cId="2990389635" sldId="2147483661"/>
              <pc:sldLayoutMk cId="690715070" sldId="2147483663"/>
              <ac:picMk id="6" creationId="{9B040777-FD65-292B-8E74-D3D7CAAB02BE}"/>
            </ac:picMkLst>
          </pc:picChg>
          <pc:picChg chg="del">
            <ac:chgData name="Principato, Marc" userId="1398eda8-7284-452f-a336-512c0a4b250e" providerId="ADAL" clId="{4F914DA6-EDB9-44A4-94F7-BA06A91DB125}" dt="2022-11-30T11:01:41.078" v="969" actId="478"/>
            <ac:picMkLst>
              <pc:docMk/>
              <pc:sldMasterMk cId="2990389635" sldId="2147483661"/>
              <pc:sldLayoutMk cId="690715070" sldId="2147483663"/>
              <ac:picMk id="9" creationId="{FD1187CE-C1F8-2AF8-9A05-EE2AEA8EE35C}"/>
            </ac:picMkLst>
          </pc:picChg>
        </pc:sldLayoutChg>
        <pc:sldLayoutChg chg="addSp delSp modSp mod">
          <pc:chgData name="Principato, Marc" userId="1398eda8-7284-452f-a336-512c0a4b250e" providerId="ADAL" clId="{4F914DA6-EDB9-44A4-94F7-BA06A91DB125}" dt="2022-11-30T10:19:20.854" v="525" actId="478"/>
          <pc:sldLayoutMkLst>
            <pc:docMk/>
            <pc:sldMasterMk cId="2990389635" sldId="2147483661"/>
            <pc:sldLayoutMk cId="3559732782" sldId="2147483676"/>
          </pc:sldLayoutMkLst>
          <pc:spChg chg="del mod">
            <ac:chgData name="Principato, Marc" userId="1398eda8-7284-452f-a336-512c0a4b250e" providerId="ADAL" clId="{4F914DA6-EDB9-44A4-94F7-BA06A91DB125}" dt="2022-11-30T10:19:20.854" v="525" actId="478"/>
            <ac:spMkLst>
              <pc:docMk/>
              <pc:sldMasterMk cId="2990389635" sldId="2147483661"/>
              <pc:sldLayoutMk cId="3559732782" sldId="2147483676"/>
              <ac:spMk id="22" creationId="{0D663783-0164-4405-BC60-668BBCBB0C99}"/>
            </ac:spMkLst>
          </pc:spChg>
          <pc:spChg chg="add del">
            <ac:chgData name="Principato, Marc" userId="1398eda8-7284-452f-a336-512c0a4b250e" providerId="ADAL" clId="{4F914DA6-EDB9-44A4-94F7-BA06A91DB125}" dt="2022-11-30T10:19:00.015" v="518" actId="478"/>
            <ac:spMkLst>
              <pc:docMk/>
              <pc:sldMasterMk cId="2990389635" sldId="2147483661"/>
              <pc:sldLayoutMk cId="3559732782" sldId="2147483676"/>
              <ac:spMk id="142" creationId="{7EDD7C82-C014-479F-9CDC-0ED1064608F9}"/>
            </ac:spMkLst>
          </pc:spChg>
          <pc:picChg chg="del">
            <ac:chgData name="Principato, Marc" userId="1398eda8-7284-452f-a336-512c0a4b250e" providerId="ADAL" clId="{4F914DA6-EDB9-44A4-94F7-BA06A91DB125}" dt="2022-11-30T10:19:08.476" v="523" actId="478"/>
            <ac:picMkLst>
              <pc:docMk/>
              <pc:sldMasterMk cId="2990389635" sldId="2147483661"/>
              <pc:sldLayoutMk cId="3559732782" sldId="2147483676"/>
              <ac:picMk id="12" creationId="{710C9A3B-4944-48B7-96BB-27CCA4FB684E}"/>
            </ac:picMkLst>
          </pc:picChg>
          <pc:picChg chg="del">
            <ac:chgData name="Principato, Marc" userId="1398eda8-7284-452f-a336-512c0a4b250e" providerId="ADAL" clId="{4F914DA6-EDB9-44A4-94F7-BA06A91DB125}" dt="2022-11-30T10:19:06.734" v="522" actId="478"/>
            <ac:picMkLst>
              <pc:docMk/>
              <pc:sldMasterMk cId="2990389635" sldId="2147483661"/>
              <pc:sldLayoutMk cId="3559732782" sldId="2147483676"/>
              <ac:picMk id="15" creationId="{3D0F5B69-5BE7-4769-A1E5-680E329F241C}"/>
            </ac:picMkLst>
          </pc:picChg>
          <pc:picChg chg="del">
            <ac:chgData name="Principato, Marc" userId="1398eda8-7284-452f-a336-512c0a4b250e" providerId="ADAL" clId="{4F914DA6-EDB9-44A4-94F7-BA06A91DB125}" dt="2022-11-30T10:19:02.894" v="519" actId="478"/>
            <ac:picMkLst>
              <pc:docMk/>
              <pc:sldMasterMk cId="2990389635" sldId="2147483661"/>
              <pc:sldLayoutMk cId="3559732782" sldId="2147483676"/>
              <ac:picMk id="16" creationId="{28C8CE00-6BCC-4665-8A27-BD4C4096E38E}"/>
            </ac:picMkLst>
          </pc:picChg>
          <pc:picChg chg="del mod">
            <ac:chgData name="Principato, Marc" userId="1398eda8-7284-452f-a336-512c0a4b250e" providerId="ADAL" clId="{4F914DA6-EDB9-44A4-94F7-BA06A91DB125}" dt="2022-11-30T10:19:04.703" v="521" actId="478"/>
            <ac:picMkLst>
              <pc:docMk/>
              <pc:sldMasterMk cId="2990389635" sldId="2147483661"/>
              <pc:sldLayoutMk cId="3559732782" sldId="2147483676"/>
              <ac:picMk id="20" creationId="{7CDCDB0D-A686-4462-9198-4DA0F90E15B3}"/>
            </ac:picMkLst>
          </pc:picChg>
        </pc:sldLayoutChg>
        <pc:sldLayoutChg chg="addSp delSp modSp mod ord">
          <pc:chgData name="Principato, Marc" userId="1398eda8-7284-452f-a336-512c0a4b250e" providerId="ADAL" clId="{4F914DA6-EDB9-44A4-94F7-BA06A91DB125}" dt="2022-11-30T10:16:13.087" v="513" actId="1076"/>
          <pc:sldLayoutMkLst>
            <pc:docMk/>
            <pc:sldMasterMk cId="2990389635" sldId="2147483661"/>
            <pc:sldLayoutMk cId="2464323207" sldId="2147483677"/>
          </pc:sldLayoutMkLst>
          <pc:picChg chg="add mod">
            <ac:chgData name="Principato, Marc" userId="1398eda8-7284-452f-a336-512c0a4b250e" providerId="ADAL" clId="{4F914DA6-EDB9-44A4-94F7-BA06A91DB125}" dt="2022-11-30T10:16:13.087" v="513" actId="1076"/>
            <ac:picMkLst>
              <pc:docMk/>
              <pc:sldMasterMk cId="2990389635" sldId="2147483661"/>
              <pc:sldLayoutMk cId="2464323207" sldId="2147483677"/>
              <ac:picMk id="3" creationId="{5B5947F4-73E7-A54C-516F-CB8CC09268A7}"/>
            </ac:picMkLst>
          </pc:picChg>
          <pc:picChg chg="add mod">
            <ac:chgData name="Principato, Marc" userId="1398eda8-7284-452f-a336-512c0a4b250e" providerId="ADAL" clId="{4F914DA6-EDB9-44A4-94F7-BA06A91DB125}" dt="2022-11-30T10:16:13.087" v="513" actId="1076"/>
            <ac:picMkLst>
              <pc:docMk/>
              <pc:sldMasterMk cId="2990389635" sldId="2147483661"/>
              <pc:sldLayoutMk cId="2464323207" sldId="2147483677"/>
              <ac:picMk id="4" creationId="{748FBF10-3C69-2F90-41E7-269AF3A99B16}"/>
            </ac:picMkLst>
          </pc:picChg>
          <pc:picChg chg="del">
            <ac:chgData name="Principato, Marc" userId="1398eda8-7284-452f-a336-512c0a4b250e" providerId="ADAL" clId="{4F914DA6-EDB9-44A4-94F7-BA06A91DB125}" dt="2022-11-30T10:15:48.651" v="510" actId="478"/>
            <ac:picMkLst>
              <pc:docMk/>
              <pc:sldMasterMk cId="2990389635" sldId="2147483661"/>
              <pc:sldLayoutMk cId="2464323207" sldId="2147483677"/>
              <ac:picMk id="17" creationId="{213914B1-E830-40C3-BE93-CED4BFD68DF8}"/>
            </ac:picMkLst>
          </pc:picChg>
          <pc:picChg chg="del">
            <ac:chgData name="Principato, Marc" userId="1398eda8-7284-452f-a336-512c0a4b250e" providerId="ADAL" clId="{4F914DA6-EDB9-44A4-94F7-BA06A91DB125}" dt="2022-11-30T10:15:45.041" v="508" actId="478"/>
            <ac:picMkLst>
              <pc:docMk/>
              <pc:sldMasterMk cId="2990389635" sldId="2147483661"/>
              <pc:sldLayoutMk cId="2464323207" sldId="2147483677"/>
              <ac:picMk id="18" creationId="{9701A6AC-3AEB-4ECB-9547-F8AF9F783362}"/>
            </ac:picMkLst>
          </pc:picChg>
          <pc:picChg chg="del">
            <ac:chgData name="Principato, Marc" userId="1398eda8-7284-452f-a336-512c0a4b250e" providerId="ADAL" clId="{4F914DA6-EDB9-44A4-94F7-BA06A91DB125}" dt="2022-11-30T10:15:50.306" v="511" actId="478"/>
            <ac:picMkLst>
              <pc:docMk/>
              <pc:sldMasterMk cId="2990389635" sldId="2147483661"/>
              <pc:sldLayoutMk cId="2464323207" sldId="2147483677"/>
              <ac:picMk id="19" creationId="{FB4197B3-120F-4111-B831-9CAC3DAB1C9E}"/>
            </ac:picMkLst>
          </pc:picChg>
          <pc:picChg chg="del">
            <ac:chgData name="Principato, Marc" userId="1398eda8-7284-452f-a336-512c0a4b250e" providerId="ADAL" clId="{4F914DA6-EDB9-44A4-94F7-BA06A91DB125}" dt="2022-11-30T10:15:46.911" v="509" actId="478"/>
            <ac:picMkLst>
              <pc:docMk/>
              <pc:sldMasterMk cId="2990389635" sldId="2147483661"/>
              <pc:sldLayoutMk cId="2464323207" sldId="2147483677"/>
              <ac:picMk id="20" creationId="{14DF98AE-8D24-41A1-9CC1-6500D22A957E}"/>
            </ac:picMkLst>
          </pc:picChg>
        </pc:sldLayoutChg>
        <pc:sldLayoutChg chg="ord">
          <pc:chgData name="Principato, Marc" userId="1398eda8-7284-452f-a336-512c0a4b250e" providerId="ADAL" clId="{4F914DA6-EDB9-44A4-94F7-BA06A91DB125}" dt="2022-11-30T10:17:26.349" v="514" actId="20578"/>
          <pc:sldLayoutMkLst>
            <pc:docMk/>
            <pc:sldMasterMk cId="2990389635" sldId="2147483661"/>
            <pc:sldLayoutMk cId="3870976207" sldId="2147483678"/>
          </pc:sldLayoutMkLst>
        </pc:sldLayoutChg>
      </pc:sldMasterChg>
    </pc:docChg>
  </pc:docChgLst>
  <pc:docChgLst>
    <pc:chgData name="Johannes Sedlmeir" userId="d917e828-b05b-42a8-865b-ac62e57ad1e7" providerId="ADAL" clId="{5954885A-67AB-43CB-9F7E-7A3380B65A10}"/>
    <pc:docChg chg="undo custSel modSld">
      <pc:chgData name="Johannes Sedlmeir" userId="d917e828-b05b-42a8-865b-ac62e57ad1e7" providerId="ADAL" clId="{5954885A-67AB-43CB-9F7E-7A3380B65A10}" dt="2022-11-30T14:37:52.228" v="169" actId="242"/>
      <pc:docMkLst>
        <pc:docMk/>
      </pc:docMkLst>
      <pc:sldChg chg="addSp delSp modSp mod">
        <pc:chgData name="Johannes Sedlmeir" userId="d917e828-b05b-42a8-865b-ac62e57ad1e7" providerId="ADAL" clId="{5954885A-67AB-43CB-9F7E-7A3380B65A10}" dt="2022-11-30T14:37:52.228" v="169" actId="242"/>
        <pc:sldMkLst>
          <pc:docMk/>
          <pc:sldMk cId="586018385" sldId="264"/>
        </pc:sldMkLst>
        <pc:spChg chg="add del">
          <ac:chgData name="Johannes Sedlmeir" userId="d917e828-b05b-42a8-865b-ac62e57ad1e7" providerId="ADAL" clId="{5954885A-67AB-43CB-9F7E-7A3380B65A10}" dt="2022-11-30T14:35:33.980" v="29" actId="478"/>
          <ac:spMkLst>
            <pc:docMk/>
            <pc:sldMk cId="586018385" sldId="264"/>
            <ac:spMk id="7" creationId="{A074648C-63CC-31FE-CA7C-917082A3C6FC}"/>
          </ac:spMkLst>
        </pc:spChg>
        <pc:spChg chg="add del mod">
          <ac:chgData name="Johannes Sedlmeir" userId="d917e828-b05b-42a8-865b-ac62e57ad1e7" providerId="ADAL" clId="{5954885A-67AB-43CB-9F7E-7A3380B65A10}" dt="2022-11-30T14:37:52.228" v="169" actId="242"/>
          <ac:spMkLst>
            <pc:docMk/>
            <pc:sldMk cId="586018385" sldId="264"/>
            <ac:spMk id="12" creationId="{8168AF72-E753-A308-55C5-A56F37246985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3" creationId="{DE13A961-E020-8084-766B-C0E5BEC7C9C9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4" creationId="{7BBAC006-AA20-9995-D629-4FF163BA6D6E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5" creationId="{1A09BAEB-EDC4-3E7C-2BE4-0221F37B95B9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6" creationId="{07372726-EFD9-E234-D8D4-D80702E2C216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7" creationId="{8478C7B7-8B18-C55C-28FF-FA7FD11E0170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8" creationId="{7FAA595A-A891-3174-E764-63D0DFFEB168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9" creationId="{3826CBCD-316C-06F8-A771-97261FA7C61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27" creationId="{DE1533AA-7282-97DA-6004-A9EE3E8C82A8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28" creationId="{992B4B1F-167E-30C7-A7D0-40978037E4B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1" creationId="{E8F7E397-C33C-8F92-C0AE-92CA8DE00436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2" creationId="{7784E000-E7D8-85FC-62E6-D2B6EFC2F758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3" creationId="{DEC98D27-FF09-04B8-E227-0FE37085867A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4" creationId="{D4F049F1-CF4C-347C-7391-6C97EBE27E9D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6" creationId="{5049C754-4B5D-6B37-A9F0-5039B59A784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7" creationId="{5CF168EE-D8BC-A467-6460-889EE4A8703A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8" creationId="{A310A8FB-4F04-C27C-25A9-314B1E2B321B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9" creationId="{490663F7-2197-A3D4-A81F-C1314D9E82CB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40" creationId="{07E8FF4E-77D4-B03B-A0C7-DDD97165AFC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42" creationId="{F567EC92-A1D4-BE49-7F2A-44F5E77F769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45" creationId="{ACF80FE9-5F7F-72C4-7F2B-4466B1B003E8}"/>
          </ac:spMkLst>
        </pc:sp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21" creationId="{D7EA7985-F5B6-6BF0-86CF-BE391F4859D0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26" creationId="{A0DC13A2-C11C-71A0-7786-58D19BE9FAE0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29" creationId="{21A6E754-C18C-7A12-3836-F79DBE00138B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30" creationId="{8587F064-197B-F2BE-9A06-84A379C43179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35" creationId="{F19F6F1E-0BFB-D1B3-C84E-122ADEEC1F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vorlage 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479" y="3523322"/>
            <a:ext cx="6875585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4437965" y="4489031"/>
            <a:ext cx="68755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0A480-9A66-7F19-A2C0-342C672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460D6C-CA3F-68BB-1126-C21377A5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A4F106-D6F6-F403-C2D8-87F01720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C1DC6E-B2DF-B309-360E-D7759A63F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A535395-DCE1-5E51-A0AB-50A2D42B7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16C9D-0F73-A6AF-FD3C-D10232A7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1DE0150-CBC3-C3EF-0805-00D19633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A51BEC5-0483-D818-CFDC-3331CE34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2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25EF4-C49B-3E32-AD96-3C066F5A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977EC1-5302-7053-C7E2-0B6A7B14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5270C-71DC-F1FD-6510-4881525B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EAE010-DD5A-7CB5-8AD2-69B6BFDE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87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37A7B1-FF73-5AA5-F9EF-E0002E78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52D91B-9387-D503-1404-8B9A31F8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28CBF0-F432-67B7-B22E-3E496579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76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1EAD-B2D8-D4A3-9EA1-B63107AA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2E01-525D-AA27-6A3C-F42B1AB2F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DEBE58-0624-B0B3-642F-01F334DE8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E67F42-CB88-172E-5734-623D30A9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D81593-560A-ACCE-E289-13A95AEE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DF617-AD9F-861F-67C6-915D7C55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75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0F6C4-CCEF-2116-2EC7-3D3893CD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C04C20-2F0E-59CF-2AEC-F5775D0CB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8CB80F-C017-49BD-A430-E56A0A663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CC2CCB-88B1-84A9-BD34-F019332C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DC0A33-6F4E-D522-F5CA-D76D9EE4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FD9341-ADFB-AB53-4ECC-271ED834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12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6A61-A5E2-3775-B55A-BCCECE10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F8253-92B4-FFFF-1A90-6975F3EDC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2E8D60-E3BF-72D8-DED0-6473A009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A2CF8F-CEC2-0B58-D75E-A3BE8CF0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00302-C2D8-511A-EB07-8463C0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431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E587C1-721E-07E7-DB73-602B2D80D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FBF812-0B8B-C51F-032E-1FECD370D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C2923-0FDF-88C2-F990-4A984997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65CD88-7952-AFC3-A9D8-CF6109F4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F3FD45-47F9-49DA-B12A-A861CF8C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44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Title Slide Lorem</a:t>
            </a:r>
            <a:br>
              <a:rPr lang="en-US" noProof="0"/>
            </a:br>
            <a:r>
              <a:rPr lang="en-US" noProof="0"/>
              <a:t>Second Line Ipsum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9E3A918-C7A3-4B04-91C1-386B3A47E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5399" y="0"/>
            <a:ext cx="4114800" cy="6858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err="1"/>
              <a:t>Subheadline</a:t>
            </a:r>
            <a:r>
              <a:rPr lang="en-US" noProof="0"/>
              <a:t> Lorem</a:t>
            </a:r>
            <a:br>
              <a:rPr lang="en-US" noProof="0"/>
            </a:br>
            <a:r>
              <a:rPr lang="en-US" noProof="0"/>
              <a:t>Second Line Ipsum</a:t>
            </a:r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-3810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Degree and name of the presenter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0" noProof="0">
              <a:solidFill>
                <a:srgbClr val="4B4B4B"/>
              </a:solidFill>
            </a:endParaRP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19577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>
              <a:buNone/>
            </a:pPr>
            <a:endParaRPr lang="en-US" noProof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CA9D37-A49C-440D-BF85-541D5AA9A77B}"/>
              </a:ext>
            </a:extLst>
          </p:cNvPr>
          <p:cNvSpPr txBox="1"/>
          <p:nvPr userDrawn="1"/>
        </p:nvSpPr>
        <p:spPr>
          <a:xfrm>
            <a:off x="4548553" y="6083465"/>
            <a:ext cx="4944581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0" lvl="0" algn="l" defTabSz="914400" rtl="0" eaLnBrk="1" latinLnBrk="0" hangingPunct="1"/>
            <a:endParaRPr lang="en-US" sz="1200" noProof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071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 noProof="0"/>
              <a:t>Edit master title format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list level</a:t>
            </a:r>
          </a:p>
          <a:p>
            <a:pPr lvl="2"/>
            <a:r>
              <a:rPr lang="en-US" noProof="0"/>
              <a:t>Third list level</a:t>
            </a:r>
          </a:p>
          <a:p>
            <a:pPr lvl="3"/>
            <a:r>
              <a:rPr lang="en-US" noProof="0"/>
              <a:t>Fourth list level</a:t>
            </a:r>
          </a:p>
          <a:p>
            <a:pPr lvl="4"/>
            <a:r>
              <a:rPr lang="en-US" noProof="0"/>
              <a:t>Fifth list level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noProof="0"/>
              <a:t> Source(s):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17819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403759"/>
            <a:ext cx="7086599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Closing Slide Lorem</a:t>
            </a:r>
            <a:br>
              <a:rPr lang="en-US" noProof="0"/>
            </a:br>
            <a:r>
              <a:rPr lang="en-US" noProof="0"/>
              <a:t>Second Line Ipsum</a:t>
            </a:r>
            <a:endParaRPr lang="en-US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9E3A918-C7A3-4B04-91C1-386B3A47E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7203" y="68262"/>
            <a:ext cx="4114800" cy="6789738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560837" y="1243648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50800" y="2398214"/>
            <a:ext cx="7086599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err="1"/>
              <a:t>Subheadline</a:t>
            </a:r>
            <a:r>
              <a:rPr lang="en-US" noProof="0"/>
              <a:t> Lorem</a:t>
            </a:r>
            <a:br>
              <a:rPr lang="en-US" noProof="0"/>
            </a:br>
            <a:r>
              <a:rPr lang="en-US" noProof="0"/>
              <a:t>Second Line Ipsum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550800" y="1243648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5B5947F4-73E7-A54C-516F-CB8CC092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7" y="286657"/>
            <a:ext cx="941940" cy="796881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8FBF10-3C69-2F90-41E7-269AF3A99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5" y="377259"/>
            <a:ext cx="2171699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0CFA5-2B7A-27C4-C3BB-EE6A09A0D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9F198-4C95-C6D1-42ED-672619648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B0DDA-3C93-FB07-887E-1056F01E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B032A-6691-1B30-64F1-82334B25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B4F29-D11E-D62E-202F-84291D98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92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D1B2-9E9C-98BA-8AFF-EBD49F8D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5608E-0122-2A2F-9216-28EF99F4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AE120-A167-D556-9915-A236C885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F2B55-C087-59AF-C7BD-69F9351E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AE1C8F-ACA9-BD4F-5D29-24348EF3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24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A8F90-5B85-FD6A-16BE-016621C4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49349F-3078-61D5-0D6D-826626054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166DB7-9080-77E0-E1CD-578CA8AE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28EB37-16B5-725A-DB70-736037B2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360C4-F016-F43E-4D11-9010C9B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6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8772D-CA16-E0B5-E0D9-2F6F785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AB084-7B8A-27E1-BFC6-D0400FA48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213D70-0F13-BDEA-72E4-EB9B67B6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610615-A519-DC9A-4827-F9B9E9D6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A36432-4B38-8A20-CABC-57087D96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2F68FC-5DB6-E3FE-3E8C-B4F3FA2A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10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Title Slide Lorem</a:t>
            </a:r>
            <a:br>
              <a:rPr lang="en-US" noProof="0"/>
            </a:br>
            <a:r>
              <a:rPr lang="en-US" noProof="0"/>
              <a:t>Second Line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list level</a:t>
            </a:r>
          </a:p>
          <a:p>
            <a:pPr lvl="2"/>
            <a:r>
              <a:rPr lang="en-US" noProof="0"/>
              <a:t>Third list level</a:t>
            </a:r>
          </a:p>
          <a:p>
            <a:pPr lvl="3"/>
            <a:r>
              <a:rPr lang="en-US" noProof="0"/>
              <a:t>Fourth list level</a:t>
            </a:r>
          </a:p>
          <a:p>
            <a:pPr lvl="4"/>
            <a:r>
              <a:rPr lang="en-US" noProof="0"/>
              <a:t>Fifth list level</a:t>
            </a:r>
          </a:p>
          <a:p>
            <a:pPr lvl="5"/>
            <a:r>
              <a:rPr lang="en-US" noProof="0" err="1"/>
              <a:t>Sixith</a:t>
            </a:r>
            <a:r>
              <a:rPr lang="en-US" noProof="0"/>
              <a:t> list level</a:t>
            </a:r>
          </a:p>
          <a:p>
            <a:pPr lvl="6"/>
            <a:r>
              <a:rPr lang="en-US" noProof="0"/>
              <a:t>Seventh list level</a:t>
            </a:r>
          </a:p>
          <a:p>
            <a:pPr lvl="7"/>
            <a:r>
              <a:rPr lang="en-US" noProof="0"/>
              <a:t>Eighth list level</a:t>
            </a:r>
          </a:p>
          <a:p>
            <a:pPr lvl="8"/>
            <a:r>
              <a:rPr lang="en-US" noProof="0"/>
              <a:t>Nineth list level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896C0-71C5-4FDC-8DE0-4A14C024EA3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889194"/>
                </a:solidFill>
              </a:rPr>
              <a:t>Team: Zero-Knowledge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</a:p>
        </p:txBody>
      </p:sp>
    </p:spTree>
    <p:extLst>
      <p:ext uri="{BB962C8B-B14F-4D97-AF65-F5344CB8AC3E}">
        <p14:creationId xmlns:p14="http://schemas.microsoft.com/office/powerpoint/2010/main" val="299038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3" r:id="rId2"/>
    <p:sldLayoutId id="2147483662" r:id="rId3"/>
    <p:sldLayoutId id="2147483678" r:id="rId4"/>
    <p:sldLayoutId id="2147483677" r:id="rId5"/>
  </p:sldLayoutIdLst>
  <p:hf hd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8751DF-3097-EBDA-7348-8EBE7DF6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1CD735-7F3E-4606-A4DE-7911C44B3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EF4FEF-7E19-9979-B0C3-A666B9CD5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5780FA-098E-5ABF-7799-44E7AF51A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37BF4D-FF5A-2447-A610-4BA21333F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77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research-and-innovation/en/horizon-magazine/power-games-encourage-competitive-energy-saving" TargetMode="External"/><Relationship Id="rId2" Type="http://schemas.openxmlformats.org/officeDocument/2006/relationships/hyperlink" Target="https://www.scientificamerican.com/article/games-help-save-energy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martgrid-engagement-toolkit.eu/fileadmin/s3ctoolkit/user/guidelines/GUIDELINE_GAMIFICATION_-_MAKING_ENERGY_FUN.pdf" TargetMode="External"/><Relationship Id="rId4" Type="http://schemas.openxmlformats.org/officeDocument/2006/relationships/hyperlink" Target="https://cordis.europa.eu/article/id/125245-the-power-of-training-and-gamification-how-to-influence-energy-use-behaviou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C34A2-15FD-9C69-5A27-5CDE8A2C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555" y="2010457"/>
            <a:ext cx="7092583" cy="776288"/>
          </a:xfrm>
        </p:spPr>
        <p:txBody>
          <a:bodyPr/>
          <a:lstStyle/>
          <a:p>
            <a:r>
              <a:rPr lang="en-US"/>
              <a:t>Gamification for reduced energy consumption</a:t>
            </a:r>
            <a:endParaRPr lang="de-DE"/>
          </a:p>
        </p:txBody>
      </p:sp>
      <p:pic>
        <p:nvPicPr>
          <p:cNvPr id="7" name="Bildplatzhalter 6" descr="Ein Bild, das Wirbellose enthält.&#10;&#10;Automatisch generierte Beschreibung">
            <a:extLst>
              <a:ext uri="{FF2B5EF4-FFF2-40B4-BE49-F238E27FC236}">
                <a16:creationId xmlns:a16="http://schemas.microsoft.com/office/drawing/2014/main" id="{3966A383-A1FC-E165-5B43-118B763FC2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>
          <a:xfrm>
            <a:off x="0" y="24848"/>
            <a:ext cx="4114800" cy="683315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3C891A-9810-282B-5C88-571BE26968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8555" y="3576685"/>
            <a:ext cx="7092583" cy="494571"/>
          </a:xfrm>
        </p:spPr>
        <p:txBody>
          <a:bodyPr/>
          <a:lstStyle/>
          <a:p>
            <a:r>
              <a:rPr lang="de-DE" sz="2000" err="1"/>
              <a:t>Leverage</a:t>
            </a:r>
            <a:r>
              <a:rPr lang="de-DE" sz="2000"/>
              <a:t> </a:t>
            </a:r>
            <a:r>
              <a:rPr lang="de-DE" sz="2000" err="1"/>
              <a:t>energy</a:t>
            </a:r>
            <a:r>
              <a:rPr lang="de-DE" sz="2000"/>
              <a:t> </a:t>
            </a:r>
            <a:r>
              <a:rPr lang="de-DE" sz="2000" err="1"/>
              <a:t>data</a:t>
            </a:r>
            <a:r>
              <a:rPr lang="de-DE" sz="2000"/>
              <a:t> </a:t>
            </a:r>
            <a:r>
              <a:rPr lang="de-DE" sz="2000" err="1"/>
              <a:t>for</a:t>
            </a:r>
            <a:r>
              <a:rPr lang="de-DE" sz="2000"/>
              <a:t> Luxembourg </a:t>
            </a:r>
            <a:r>
              <a:rPr lang="de-DE" sz="2000" err="1"/>
              <a:t>with</a:t>
            </a:r>
            <a:endParaRPr lang="de-DE" sz="20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26D9E3-F46F-73E3-F24E-A5BC1958E548}"/>
              </a:ext>
            </a:extLst>
          </p:cNvPr>
          <p:cNvSpPr txBox="1"/>
          <p:nvPr/>
        </p:nvSpPr>
        <p:spPr>
          <a:xfrm>
            <a:off x="4548555" y="4340054"/>
            <a:ext cx="8116314" cy="1266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sz="7200" b="1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ZeroKnowledge</a:t>
            </a:r>
            <a:endParaRPr lang="en-US" sz="7200" b="1" err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51B8B8-C7F8-DF3B-5E0B-D063AB5B8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5" y="295602"/>
            <a:ext cx="920809" cy="77900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B0B782-DEF9-CF9C-D007-816EBAC00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13" y="394992"/>
            <a:ext cx="2044148" cy="6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05EB4-8E6D-3412-AF16-8152044C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Sources</a:t>
            </a:r>
            <a:br>
              <a:rPr lang="de-DE"/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Game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theoretical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reduction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7B1D66-8C3F-E310-0000-294CCB17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F4FAD0-A11F-3D78-E5F5-1E528A29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D1050C7-5CCF-9F44-5519-47BF7682D0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Johnson et al. (2017): 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Johnson, D., Horton, E., Mulcahy, R., &amp;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Foth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M. (2017). 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Gamification and serious games within the domain of domestic energy consumption: A systematic review. Renewable and Sustainable Energy Reviews, 73, 249–264.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doi:10.1016/j.rser.2017.01.134</a:t>
            </a:r>
          </a:p>
          <a:p>
            <a:r>
              <a:rPr lang="en-US" err="1">
                <a:solidFill>
                  <a:schemeClr val="tx2"/>
                </a:solidFill>
              </a:rPr>
              <a:t>AlSkaif</a:t>
            </a:r>
            <a:r>
              <a:rPr lang="en-US">
                <a:solidFill>
                  <a:schemeClr val="tx2"/>
                </a:solidFill>
              </a:rPr>
              <a:t> et al. (2018):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AlSkaif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T.,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Lampropoulos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I., van den Broek, M., &amp; van Sark, W. (2018). 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Gamification-based framework for engagement of residential customers in energy applications. Energy Research &amp; Social Science, 44, 187–195.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doi:10.1016/j.erss.2018.04.043</a:t>
            </a:r>
          </a:p>
          <a:p>
            <a:r>
              <a:rPr lang="en-US" err="1">
                <a:solidFill>
                  <a:schemeClr val="tx2"/>
                </a:solidFill>
              </a:rPr>
              <a:t>Morganti</a:t>
            </a:r>
            <a:r>
              <a:rPr lang="en-US">
                <a:solidFill>
                  <a:schemeClr val="tx2"/>
                </a:solidFill>
              </a:rPr>
              <a:t> et al. (2017):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Morganti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L., Pallavicini, F., Cadel, E.,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Candelieri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A.,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Archetti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F., &amp;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Mantovani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F. (2017). 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Gaming for Earth: Serious games and gamification to engage consumers in pro-environmental </a:t>
            </a:r>
            <a:r>
              <a:rPr lang="en-US" b="0" i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behaviours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for energy efficiency. Energy Research &amp; Social Science, 29, 95–102.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doi:10.1016/j.erss.2017.05.001</a:t>
            </a:r>
          </a:p>
          <a:p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>
                <a:hlinkClick r:id="rId2"/>
              </a:rPr>
              <a:t>Games Help Save Energy - Scientific American</a:t>
            </a:r>
            <a:endParaRPr lang="en-US"/>
          </a:p>
          <a:p>
            <a:r>
              <a:rPr lang="en-US">
                <a:hlinkClick r:id="rId3"/>
              </a:rPr>
              <a:t>Power games encourage competitive energy-saving | Research and Innovation (europa.eu)</a:t>
            </a:r>
            <a:endParaRPr lang="en-US"/>
          </a:p>
          <a:p>
            <a:r>
              <a:rPr lang="en-US">
                <a:hlinkClick r:id="rId4"/>
              </a:rPr>
              <a:t>The power of training and gamification: How to influence energy use </a:t>
            </a:r>
            <a:r>
              <a:rPr lang="en-US" err="1">
                <a:hlinkClick r:id="rId4"/>
              </a:rPr>
              <a:t>behaviour</a:t>
            </a:r>
            <a:r>
              <a:rPr lang="en-US">
                <a:hlinkClick r:id="rId4"/>
              </a:rPr>
              <a:t> | News | CORDIS | European Commission (europa.eu)</a:t>
            </a:r>
            <a:endParaRPr lang="en-US"/>
          </a:p>
          <a:p>
            <a:r>
              <a:rPr lang="en-US">
                <a:hlinkClick r:id="rId5"/>
              </a:rPr>
              <a:t>GUIDELINE_GAMIFICATION_-_MAKING_ENERGY_FUN.pdf (smartgrid-engagement-toolkit.eu)</a:t>
            </a:r>
            <a:endParaRPr lang="en-US"/>
          </a:p>
          <a:p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5FB32-2F0E-BB18-9A73-1C3999411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8C8C8C"/>
                </a:solidFill>
              </a:rPr>
              <a:t>Infrachain Hackathon | Team 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8676C4-29E5-032B-79D7-004BEC06EFC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5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BE69E871-1B73-E9B2-67AC-897CFB12C204}"/>
              </a:ext>
            </a:extLst>
          </p:cNvPr>
          <p:cNvSpPr/>
          <p:nvPr/>
        </p:nvSpPr>
        <p:spPr>
          <a:xfrm>
            <a:off x="959575" y="4212374"/>
            <a:ext cx="10555358" cy="213110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AD8C1B15-3314-8A0F-04CE-43886C665E25}"/>
              </a:ext>
            </a:extLst>
          </p:cNvPr>
          <p:cNvSpPr/>
          <p:nvPr/>
        </p:nvSpPr>
        <p:spPr>
          <a:xfrm>
            <a:off x="959575" y="1721554"/>
            <a:ext cx="10555358" cy="213110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3A8044-4EF0-3325-3131-04C6D037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Understanding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problem</a:t>
            </a:r>
            <a:br>
              <a:rPr lang="de-DE">
                <a:solidFill>
                  <a:schemeClr val="bg1">
                    <a:lumMod val="50000"/>
                  </a:schemeClr>
                </a:solidFill>
              </a:rPr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The potential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barely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scratched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66A8B5-C105-9A28-5B6C-CC49538B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F7818-F334-E800-E738-88DFAB38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88F187-3127-7C19-D210-F072CCAEB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ABD16-A3F7-B9EA-DDA0-0163B83A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52" y="2494474"/>
            <a:ext cx="657682" cy="657682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9DF35CA-D7B7-1F9A-B86E-724C9A907A97}"/>
              </a:ext>
            </a:extLst>
          </p:cNvPr>
          <p:cNvCxnSpPr>
            <a:cxnSpLocks/>
          </p:cNvCxnSpPr>
          <p:nvPr/>
        </p:nvCxnSpPr>
        <p:spPr>
          <a:xfrm>
            <a:off x="4997284" y="2916316"/>
            <a:ext cx="3207745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6FD083EC-A326-32FF-3C52-19A83930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371" y="2266260"/>
            <a:ext cx="823718" cy="82371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8CDF7D7-0C12-E37D-308C-88456A977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27" y="1860026"/>
            <a:ext cx="1268896" cy="126889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F9B7491-BF7F-132F-228A-96D26877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380" y="2051476"/>
            <a:ext cx="1089991" cy="1089991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671551F8-14AB-A6D6-B42C-02546633868F}"/>
              </a:ext>
            </a:extLst>
          </p:cNvPr>
          <p:cNvSpPr txBox="1"/>
          <p:nvPr/>
        </p:nvSpPr>
        <p:spPr>
          <a:xfrm>
            <a:off x="2262391" y="3224637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Smart Meter roll-out</a:t>
            </a:r>
          </a:p>
          <a:p>
            <a:pPr algn="ctr"/>
            <a:r>
              <a:rPr lang="de-DE" sz="1400">
                <a:solidFill>
                  <a:srgbClr val="4B4B4B"/>
                </a:solidFill>
              </a:rPr>
              <a:t>Energy </a:t>
            </a:r>
            <a:r>
              <a:rPr lang="de-DE" sz="1400" err="1">
                <a:solidFill>
                  <a:srgbClr val="4B4B4B"/>
                </a:solidFill>
              </a:rPr>
              <a:t>data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available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to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use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C2DDB26-1084-321B-2977-238027B54943}"/>
              </a:ext>
            </a:extLst>
          </p:cNvPr>
          <p:cNvSpPr txBox="1"/>
          <p:nvPr/>
        </p:nvSpPr>
        <p:spPr>
          <a:xfrm>
            <a:off x="8590128" y="3188210"/>
            <a:ext cx="2034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err="1">
                <a:solidFill>
                  <a:srgbClr val="4B4B4B"/>
                </a:solidFill>
              </a:rPr>
              <a:t>Reduced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consuption</a:t>
            </a:r>
            <a:endParaRPr lang="de-DE" sz="1400">
              <a:solidFill>
                <a:srgbClr val="4B4B4B"/>
              </a:solidFill>
            </a:endParaRPr>
          </a:p>
          <a:p>
            <a:r>
              <a:rPr lang="de-DE" sz="1400" err="1">
                <a:solidFill>
                  <a:srgbClr val="4B4B4B"/>
                </a:solidFill>
              </a:rPr>
              <a:t>Increased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efficiency</a:t>
            </a:r>
            <a:endParaRPr lang="en-US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A86F32D5-20C3-927E-370F-E7D9DD76A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051" y="4537836"/>
            <a:ext cx="1258957" cy="1258957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DB7F0F1F-AFFA-5A33-64A0-E0FF7D7C6030}"/>
              </a:ext>
            </a:extLst>
          </p:cNvPr>
          <p:cNvSpPr txBox="1"/>
          <p:nvPr/>
        </p:nvSpPr>
        <p:spPr>
          <a:xfrm>
            <a:off x="2613051" y="5652458"/>
            <a:ext cx="203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/>
              <a:t>Data </a:t>
            </a:r>
            <a:r>
              <a:rPr lang="de-DE" sz="1600" err="1"/>
              <a:t>privacy</a:t>
            </a:r>
            <a:endParaRPr lang="en-US" sz="2000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3D1607B8-F6AB-88AB-1768-DE03C004F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4605536"/>
            <a:ext cx="1066800" cy="10668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C6C02779-683E-DD84-3149-BDA36BD5D747}"/>
              </a:ext>
            </a:extLst>
          </p:cNvPr>
          <p:cNvSpPr txBox="1"/>
          <p:nvPr/>
        </p:nvSpPr>
        <p:spPr>
          <a:xfrm>
            <a:off x="5110490" y="5662397"/>
            <a:ext cx="2157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/>
              <a:t>Data </a:t>
            </a:r>
            <a:r>
              <a:rPr lang="de-DE" sz="1600" err="1"/>
              <a:t>interoperability</a:t>
            </a:r>
            <a:endParaRPr lang="en-US" sz="2000"/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26FD4548-41A9-C712-F481-C344C63C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962" y="4973285"/>
            <a:ext cx="699051" cy="69905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6CEC5B3F-A577-D9F3-E8F8-E80E47A46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4830" y="4556182"/>
            <a:ext cx="1437861" cy="1437861"/>
          </a:xfrm>
          <a:prstGeom prst="rect">
            <a:avLst/>
          </a:prstGeom>
        </p:spPr>
      </p:pic>
      <p:pic>
        <p:nvPicPr>
          <p:cNvPr id="59" name="Inhaltsplatzhalter 58" descr="Hinzufügen mit einfarbiger Füllung">
            <a:extLst>
              <a:ext uri="{FF2B5EF4-FFF2-40B4-BE49-F238E27FC236}">
                <a16:creationId xmlns:a16="http://schemas.microsoft.com/office/drawing/2014/main" id="{72A4AE33-FB36-737E-552F-735E17F4629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6270" y="4879258"/>
            <a:ext cx="731014" cy="731014"/>
          </a:xfrm>
        </p:spPr>
      </p:pic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780DB82-B0BE-AE2F-073D-50E61686AE9A}"/>
              </a:ext>
            </a:extLst>
          </p:cNvPr>
          <p:cNvSpPr/>
          <p:nvPr/>
        </p:nvSpPr>
        <p:spPr>
          <a:xfrm>
            <a:off x="354769" y="2152660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9B36B4F9-F863-3DD8-7ACC-050509DB66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020" y="2318957"/>
            <a:ext cx="936302" cy="936302"/>
          </a:xfrm>
          <a:prstGeom prst="rect">
            <a:avLst/>
          </a:prstGeom>
        </p:spPr>
      </p:pic>
      <p:sp>
        <p:nvSpPr>
          <p:cNvPr id="66" name="Flussdiagramm: Verbinder 65">
            <a:extLst>
              <a:ext uri="{FF2B5EF4-FFF2-40B4-BE49-F238E27FC236}">
                <a16:creationId xmlns:a16="http://schemas.microsoft.com/office/drawing/2014/main" id="{DFCCF17E-6339-2A9D-4CA0-B26C99B309BF}"/>
              </a:ext>
            </a:extLst>
          </p:cNvPr>
          <p:cNvSpPr/>
          <p:nvPr/>
        </p:nvSpPr>
        <p:spPr>
          <a:xfrm>
            <a:off x="354769" y="4658015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9D06740C-E294-1CC6-C00A-F49371A15F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195" y="4817194"/>
            <a:ext cx="855142" cy="8551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1424A7DC-AF70-5014-4D0E-47C0516C062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625" y="2318957"/>
            <a:ext cx="936302" cy="93630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087DDBCB-6EA4-C9D0-974D-EC77AD42BFB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800" y="4817194"/>
            <a:ext cx="855142" cy="8551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40F37-5D35-8FF5-035F-C2DFA614C9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4184" y="1895651"/>
            <a:ext cx="930690" cy="9306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E6C5C7-449E-DDD1-438B-A9FEF49ED674}"/>
              </a:ext>
            </a:extLst>
          </p:cNvPr>
          <p:cNvSpPr txBox="1"/>
          <p:nvPr/>
        </p:nvSpPr>
        <p:spPr>
          <a:xfrm>
            <a:off x="6029873" y="3030659"/>
            <a:ext cx="1769254" cy="3776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rgbClr val="4B4B4B"/>
                </a:solidFill>
              </a:rPr>
              <a:t>Gamification</a:t>
            </a:r>
            <a:endParaRPr lang="en-US" sz="1400" err="1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8" grpId="0"/>
      <p:bldP spid="53" grpId="0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B4FA694-F61C-3534-4CCA-03EBBF0F38FB}"/>
              </a:ext>
            </a:extLst>
          </p:cNvPr>
          <p:cNvSpPr/>
          <p:nvPr/>
        </p:nvSpPr>
        <p:spPr>
          <a:xfrm>
            <a:off x="550800" y="1561707"/>
            <a:ext cx="10555358" cy="19685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EB8F34-ED34-5EBC-113F-B3C83DC3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Designing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solution</a:t>
            </a:r>
            <a:br>
              <a:rPr lang="de-DE">
                <a:solidFill>
                  <a:schemeClr val="bg1">
                    <a:lumMod val="50000"/>
                  </a:schemeClr>
                </a:solidFill>
              </a:rPr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Secure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infrastructure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economic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incentives</a:t>
            </a:r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ABBE57-442E-EDC2-C426-C558BA2E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5D34B3-134A-FEB7-C37B-97077662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0A2BE5-1D71-5979-E544-7DB9DB4EC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074648C-63CC-31FE-CA7C-917082A3C6F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7BE58F0-0CD5-A990-CE4A-BD613064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11" y="1649525"/>
            <a:ext cx="1345622" cy="1345622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8D2DD4C-B0ED-98D7-291B-6F621E219680}"/>
              </a:ext>
            </a:extLst>
          </p:cNvPr>
          <p:cNvSpPr/>
          <p:nvPr/>
        </p:nvSpPr>
        <p:spPr>
          <a:xfrm>
            <a:off x="550800" y="3992592"/>
            <a:ext cx="10555358" cy="19685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ussdiagramm: Verbinder 28">
            <a:extLst>
              <a:ext uri="{FF2B5EF4-FFF2-40B4-BE49-F238E27FC236}">
                <a16:creationId xmlns:a16="http://schemas.microsoft.com/office/drawing/2014/main" id="{D7ADB92B-21D7-AE10-3D56-C8EB3B4145CF}"/>
              </a:ext>
            </a:extLst>
          </p:cNvPr>
          <p:cNvSpPr/>
          <p:nvPr/>
        </p:nvSpPr>
        <p:spPr>
          <a:xfrm>
            <a:off x="10478234" y="1911521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ussdiagramm: Verbinder 32">
            <a:extLst>
              <a:ext uri="{FF2B5EF4-FFF2-40B4-BE49-F238E27FC236}">
                <a16:creationId xmlns:a16="http://schemas.microsoft.com/office/drawing/2014/main" id="{284FDD0C-CD46-7F94-4D2D-B0C57078098E}"/>
              </a:ext>
            </a:extLst>
          </p:cNvPr>
          <p:cNvSpPr/>
          <p:nvPr/>
        </p:nvSpPr>
        <p:spPr>
          <a:xfrm>
            <a:off x="10471710" y="4381141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1A7F5A4-ED16-1A96-FEB6-32F1B7F7B0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38007" y="4547438"/>
            <a:ext cx="936302" cy="93630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9989BCB9-EB55-F4AA-B613-1DCCA01A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2047" y="2085729"/>
            <a:ext cx="881270" cy="881270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D27C6C41-CC39-A024-0715-5B950000B46D}"/>
              </a:ext>
            </a:extLst>
          </p:cNvPr>
          <p:cNvSpPr txBox="1"/>
          <p:nvPr/>
        </p:nvSpPr>
        <p:spPr>
          <a:xfrm>
            <a:off x="4480539" y="2943461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Secure multi-party </a:t>
            </a:r>
            <a:r>
              <a:rPr lang="de-DE" sz="1400" err="1">
                <a:solidFill>
                  <a:srgbClr val="4B4B4B"/>
                </a:solidFill>
              </a:rPr>
              <a:t>computation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0517409-EAD0-62CB-985B-120252DD7F22}"/>
              </a:ext>
            </a:extLst>
          </p:cNvPr>
          <p:cNvSpPr txBox="1"/>
          <p:nvPr/>
        </p:nvSpPr>
        <p:spPr>
          <a:xfrm>
            <a:off x="801148" y="3081606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Blockchain</a:t>
            </a:r>
            <a:endParaRPr lang="en-US" sz="1400" err="1">
              <a:solidFill>
                <a:srgbClr val="4B4B4B"/>
              </a:solidFill>
            </a:endParaRPr>
          </a:p>
        </p:txBody>
      </p:sp>
      <p:pic>
        <p:nvPicPr>
          <p:cNvPr id="48" name="Inhaltsplatzhalter 58" descr="Hinzufügen mit einfarbiger Füllung">
            <a:extLst>
              <a:ext uri="{FF2B5EF4-FFF2-40B4-BE49-F238E27FC236}">
                <a16:creationId xmlns:a16="http://schemas.microsoft.com/office/drawing/2014/main" id="{CA888D31-A821-B5C9-F394-85D071AF1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7508" y="2265035"/>
            <a:ext cx="561868" cy="56186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17BADA74-B30C-0501-29EF-5917F79FE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2883" y="5015589"/>
            <a:ext cx="657682" cy="657682"/>
          </a:xfrm>
          <a:prstGeom prst="rect">
            <a:avLst/>
          </a:prstGeom>
        </p:spPr>
      </p:pic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5CD1478-605F-7EBE-38E3-145EE4DC580A}"/>
              </a:ext>
            </a:extLst>
          </p:cNvPr>
          <p:cNvCxnSpPr>
            <a:cxnSpLocks/>
          </p:cNvCxnSpPr>
          <p:nvPr/>
        </p:nvCxnSpPr>
        <p:spPr>
          <a:xfrm>
            <a:off x="3126704" y="5085656"/>
            <a:ext cx="45121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:a16="http://schemas.microsoft.com/office/drawing/2014/main" id="{8C943426-3487-A832-B0DA-08210A5EC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538" y="4660022"/>
            <a:ext cx="823718" cy="82371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42D4233C-4B41-24CA-D7BD-CB8298DA3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32" y="4241483"/>
            <a:ext cx="1268896" cy="1268896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21D9AC0B-87E1-D2FB-E1E1-024F94AA8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5426" y="4477884"/>
            <a:ext cx="1089991" cy="10899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A063BCDB-383C-FF92-5630-01D8C9D01ECC}"/>
                  </a:ext>
                </a:extLst>
              </p:cNvPr>
              <p:cNvSpPr txBox="1"/>
              <p:nvPr/>
            </p:nvSpPr>
            <p:spPr>
              <a:xfrm>
                <a:off x="3108888" y="4614166"/>
                <a:ext cx="3130826" cy="596347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</a:rPr>
                  <a:t>Token reward</a:t>
                </a:r>
                <a:r>
                  <a:rPr lang="de-DE" b="1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de-DE" b="1" dirty="0">
                        <a:solidFill>
                          <a:schemeClr val="tx2"/>
                        </a:solidFill>
                      </a:rPr>
                      <m:t>Reduced</m:t>
                    </m:r>
                    <m:r>
                      <m:rPr>
                        <m:nor/>
                      </m:rPr>
                      <a:rPr lang="de-DE" b="1" dirty="0">
                        <a:solidFill>
                          <a:schemeClr val="tx2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de-DE" b="1" dirty="0">
                        <a:solidFill>
                          <a:schemeClr val="tx2"/>
                        </a:solidFill>
                      </a:rPr>
                      <m:t>consumption</m:t>
                    </m:r>
                  </m:oMath>
                </a14:m>
                <a:endParaRPr lang="en-US" b="1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A063BCDB-383C-FF92-5630-01D8C9D0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888" y="4614166"/>
                <a:ext cx="3130826" cy="596347"/>
              </a:xfrm>
              <a:prstGeom prst="rect">
                <a:avLst/>
              </a:prstGeom>
              <a:blipFill>
                <a:blip r:embed="rId11"/>
                <a:stretch>
                  <a:fillRect l="-4669" t="-14286" r="-35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355B97E1-33B4-A4E4-121A-BD0055F9750C}"/>
              </a:ext>
            </a:extLst>
          </p:cNvPr>
          <p:cNvSpPr txBox="1"/>
          <p:nvPr/>
        </p:nvSpPr>
        <p:spPr>
          <a:xfrm>
            <a:off x="3607986" y="5317497"/>
            <a:ext cx="3130826" cy="59634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de-DE" b="1" err="1">
                <a:solidFill>
                  <a:schemeClr val="tx2"/>
                </a:solidFill>
              </a:rPr>
              <a:t>Incentivize</a:t>
            </a:r>
            <a:r>
              <a:rPr lang="de-DE" b="1">
                <a:solidFill>
                  <a:schemeClr val="tx2"/>
                </a:solidFill>
              </a:rPr>
              <a:t> via </a:t>
            </a:r>
            <a:r>
              <a:rPr lang="de-DE" b="1" err="1">
                <a:solidFill>
                  <a:schemeClr val="tx2"/>
                </a:solidFill>
              </a:rPr>
              <a:t>gamification</a:t>
            </a:r>
            <a:endParaRPr lang="en-US" b="1">
              <a:solidFill>
                <a:schemeClr val="tx2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9A1220-B9FB-9213-29BC-CCAC42EA2E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2532" y="1818306"/>
            <a:ext cx="1125155" cy="112515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708F71C-F24D-A712-8E72-C301F05710EE}"/>
              </a:ext>
            </a:extLst>
          </p:cNvPr>
          <p:cNvSpPr txBox="1"/>
          <p:nvPr/>
        </p:nvSpPr>
        <p:spPr>
          <a:xfrm>
            <a:off x="7678528" y="3031499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Zero-</a:t>
            </a:r>
            <a:r>
              <a:rPr lang="de-DE" sz="1400" err="1">
                <a:solidFill>
                  <a:srgbClr val="4B4B4B"/>
                </a:solidFill>
              </a:rPr>
              <a:t>knowledge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proofs</a:t>
            </a:r>
            <a:endParaRPr lang="en-US" sz="1400" err="1">
              <a:solidFill>
                <a:srgbClr val="4B4B4B"/>
              </a:solidFill>
            </a:endParaRPr>
          </a:p>
        </p:txBody>
      </p:sp>
      <p:pic>
        <p:nvPicPr>
          <p:cNvPr id="10" name="Inhaltsplatzhalter 58" descr="Hinzufügen mit einfarbiger Füllung">
            <a:extLst>
              <a:ext uri="{FF2B5EF4-FFF2-40B4-BE49-F238E27FC236}">
                <a16:creationId xmlns:a16="http://schemas.microsoft.com/office/drawing/2014/main" id="{7CA84135-1CBB-FFB0-CC4E-20533CDBA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004" y="2265035"/>
            <a:ext cx="561868" cy="5618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02A2A9B-27B4-D4FB-AC27-A14F91977B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9923" y="1679707"/>
            <a:ext cx="1167841" cy="11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61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9FBC0F8-31D2-CB0A-B4B2-35C5C1B71193}"/>
              </a:ext>
            </a:extLst>
          </p:cNvPr>
          <p:cNvSpPr/>
          <p:nvPr/>
        </p:nvSpPr>
        <p:spPr>
          <a:xfrm>
            <a:off x="455726" y="1886673"/>
            <a:ext cx="5829327" cy="439333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755EE-6036-ACA5-E441-0847E2BE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3" y="416625"/>
            <a:ext cx="8052580" cy="638175"/>
          </a:xfrm>
        </p:spPr>
        <p:txBody>
          <a:bodyPr/>
          <a:lstStyle/>
          <a:p>
            <a:r>
              <a:rPr lang="de-DE" err="1"/>
              <a:t>Powering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sector</a:t>
            </a:r>
            <a:br>
              <a:rPr lang="de-DE"/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Potential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open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increased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efficiency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051372-7D43-5DA5-7160-FEE3826F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F56D85-83C9-EBBC-8BD6-38DDF899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683303-7BE2-96E3-6F8A-46BB940F3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8C8C8C"/>
                </a:solidFill>
              </a:rPr>
              <a:t>Infrachain Hackathon | Team 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22611A8-8AED-9A03-F3D2-8A376E9DC44E}"/>
              </a:ext>
            </a:extLst>
          </p:cNvPr>
          <p:cNvSpPr/>
          <p:nvPr/>
        </p:nvSpPr>
        <p:spPr>
          <a:xfrm>
            <a:off x="1123279" y="2285906"/>
            <a:ext cx="4617989" cy="896434"/>
          </a:xfrm>
          <a:custGeom>
            <a:avLst/>
            <a:gdLst>
              <a:gd name="connsiteX0" fmla="*/ 0 w 4617989"/>
              <a:gd name="connsiteY0" fmla="*/ 0 h 928201"/>
              <a:gd name="connsiteX1" fmla="*/ 4617989 w 4617989"/>
              <a:gd name="connsiteY1" fmla="*/ 0 h 928201"/>
              <a:gd name="connsiteX2" fmla="*/ 4617989 w 4617989"/>
              <a:gd name="connsiteY2" fmla="*/ 928201 h 928201"/>
              <a:gd name="connsiteX3" fmla="*/ 0 w 4617989"/>
              <a:gd name="connsiteY3" fmla="*/ 928201 h 928201"/>
              <a:gd name="connsiteX4" fmla="*/ 0 w 4617989"/>
              <a:gd name="connsiteY4" fmla="*/ 0 h 92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7989" h="928201">
                <a:moveTo>
                  <a:pt x="0" y="0"/>
                </a:moveTo>
                <a:lnTo>
                  <a:pt x="4617989" y="0"/>
                </a:lnTo>
                <a:lnTo>
                  <a:pt x="4617989" y="928201"/>
                </a:lnTo>
                <a:lnTo>
                  <a:pt x="0" y="928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6760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/>
              <a:t>Secure &amp; Open Data</a:t>
            </a:r>
            <a:endParaRPr lang="en-US" sz="2400" kern="120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45C23AB-775D-F562-2860-CB24DC57EBB7}"/>
              </a:ext>
            </a:extLst>
          </p:cNvPr>
          <p:cNvSpPr/>
          <p:nvPr/>
        </p:nvSpPr>
        <p:spPr>
          <a:xfrm>
            <a:off x="545693" y="2181301"/>
            <a:ext cx="1160251" cy="1120542"/>
          </a:xfrm>
          <a:prstGeom prst="ellipse">
            <a:avLst/>
          </a:prstGeom>
          <a:ln w="38100"/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EF000336-8B8E-FA31-FC46-733B61D51205}"/>
              </a:ext>
            </a:extLst>
          </p:cNvPr>
          <p:cNvSpPr/>
          <p:nvPr/>
        </p:nvSpPr>
        <p:spPr>
          <a:xfrm>
            <a:off x="1460738" y="3630557"/>
            <a:ext cx="4280588" cy="896434"/>
          </a:xfrm>
          <a:custGeom>
            <a:avLst/>
            <a:gdLst>
              <a:gd name="connsiteX0" fmla="*/ 0 w 4280588"/>
              <a:gd name="connsiteY0" fmla="*/ 0 h 928201"/>
              <a:gd name="connsiteX1" fmla="*/ 4280588 w 4280588"/>
              <a:gd name="connsiteY1" fmla="*/ 0 h 928201"/>
              <a:gd name="connsiteX2" fmla="*/ 4280588 w 4280588"/>
              <a:gd name="connsiteY2" fmla="*/ 928201 h 928201"/>
              <a:gd name="connsiteX3" fmla="*/ 0 w 4280588"/>
              <a:gd name="connsiteY3" fmla="*/ 928201 h 928201"/>
              <a:gd name="connsiteX4" fmla="*/ 0 w 4280588"/>
              <a:gd name="connsiteY4" fmla="*/ 0 h 92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0588" h="928201">
                <a:moveTo>
                  <a:pt x="0" y="0"/>
                </a:moveTo>
                <a:lnTo>
                  <a:pt x="4280588" y="0"/>
                </a:lnTo>
                <a:lnTo>
                  <a:pt x="4280588" y="928201"/>
                </a:lnTo>
                <a:lnTo>
                  <a:pt x="0" y="928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6760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/>
              <a:t>Easy </a:t>
            </a:r>
            <a:r>
              <a:rPr lang="de-DE" sz="2400" kern="1200" err="1"/>
              <a:t>to</a:t>
            </a:r>
            <a:r>
              <a:rPr lang="de-DE" sz="2400" kern="1200"/>
              <a:t> </a:t>
            </a:r>
            <a:r>
              <a:rPr lang="de-DE" sz="2400" kern="1200" err="1"/>
              <a:t>use</a:t>
            </a:r>
            <a:endParaRPr lang="en-US" sz="2400" kern="120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6B50C2F-E369-CE42-E8DE-C05D6BD79DCF}"/>
              </a:ext>
            </a:extLst>
          </p:cNvPr>
          <p:cNvSpPr/>
          <p:nvPr/>
        </p:nvSpPr>
        <p:spPr>
          <a:xfrm>
            <a:off x="883095" y="3525952"/>
            <a:ext cx="1160251" cy="1120542"/>
          </a:xfrm>
          <a:prstGeom prst="ellipse">
            <a:avLst/>
          </a:prstGeom>
          <a:ln w="38100"/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B422941-472C-2B4D-EE21-E17DAF98B306}"/>
              </a:ext>
            </a:extLst>
          </p:cNvPr>
          <p:cNvSpPr/>
          <p:nvPr/>
        </p:nvSpPr>
        <p:spPr>
          <a:xfrm>
            <a:off x="1125819" y="4982657"/>
            <a:ext cx="4617989" cy="896434"/>
          </a:xfrm>
          <a:custGeom>
            <a:avLst/>
            <a:gdLst>
              <a:gd name="connsiteX0" fmla="*/ 0 w 4617989"/>
              <a:gd name="connsiteY0" fmla="*/ 0 h 928201"/>
              <a:gd name="connsiteX1" fmla="*/ 4617989 w 4617989"/>
              <a:gd name="connsiteY1" fmla="*/ 0 h 928201"/>
              <a:gd name="connsiteX2" fmla="*/ 4617989 w 4617989"/>
              <a:gd name="connsiteY2" fmla="*/ 928201 h 928201"/>
              <a:gd name="connsiteX3" fmla="*/ 0 w 4617989"/>
              <a:gd name="connsiteY3" fmla="*/ 928201 h 928201"/>
              <a:gd name="connsiteX4" fmla="*/ 0 w 4617989"/>
              <a:gd name="connsiteY4" fmla="*/ 0 h 92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7989" h="928201">
                <a:moveTo>
                  <a:pt x="0" y="0"/>
                </a:moveTo>
                <a:lnTo>
                  <a:pt x="4617989" y="0"/>
                </a:lnTo>
                <a:lnTo>
                  <a:pt x="4617989" y="928201"/>
                </a:lnTo>
                <a:lnTo>
                  <a:pt x="0" y="928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6760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/>
              <a:t>Modular &amp; </a:t>
            </a:r>
            <a:r>
              <a:rPr lang="de-DE" sz="2400" kern="1200" err="1"/>
              <a:t>Scalable</a:t>
            </a:r>
            <a:endParaRPr lang="en-US" sz="2400" kern="120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A33446D-E3B8-2F8B-9AA2-4F4BCE44AE68}"/>
              </a:ext>
            </a:extLst>
          </p:cNvPr>
          <p:cNvSpPr/>
          <p:nvPr/>
        </p:nvSpPr>
        <p:spPr>
          <a:xfrm>
            <a:off x="545693" y="4870603"/>
            <a:ext cx="1160251" cy="1120542"/>
          </a:xfrm>
          <a:prstGeom prst="ellipse">
            <a:avLst/>
          </a:prstGeom>
          <a:ln w="38100"/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39BE89C-76E6-C3A2-1ABC-DDD7350C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5" y="2348449"/>
            <a:ext cx="786247" cy="7862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A7C4173-5493-CFA6-A22F-EDA673BA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01" y="3665269"/>
            <a:ext cx="826206" cy="82620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EA59438-8009-557D-B1DF-DBF56F406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8" y="4975208"/>
            <a:ext cx="896434" cy="896434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66873F2-1FC1-7493-45A3-0881A83A0201}"/>
              </a:ext>
            </a:extLst>
          </p:cNvPr>
          <p:cNvSpPr/>
          <p:nvPr/>
        </p:nvSpPr>
        <p:spPr>
          <a:xfrm>
            <a:off x="7178933" y="1886672"/>
            <a:ext cx="4467374" cy="440588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59A13A-F9E8-98F6-619B-AEED5333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894" y="2221920"/>
            <a:ext cx="851452" cy="8514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7945DE-EA6F-026E-BB1C-D05B848B7543}"/>
              </a:ext>
            </a:extLst>
          </p:cNvPr>
          <p:cNvSpPr txBox="1"/>
          <p:nvPr/>
        </p:nvSpPr>
        <p:spPr>
          <a:xfrm>
            <a:off x="2768010" y="1478253"/>
            <a:ext cx="1584437" cy="269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>
                <a:solidFill>
                  <a:schemeClr val="tx2"/>
                </a:solidFill>
              </a:rPr>
              <a:t>Benefits</a:t>
            </a:r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F385B1-4EEC-2591-5EA9-F66AD1E36A76}"/>
              </a:ext>
            </a:extLst>
          </p:cNvPr>
          <p:cNvSpPr txBox="1"/>
          <p:nvPr/>
        </p:nvSpPr>
        <p:spPr>
          <a:xfrm>
            <a:off x="8452956" y="1510465"/>
            <a:ext cx="2172063" cy="2375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>
                <a:solidFill>
                  <a:schemeClr val="tx2"/>
                </a:solidFill>
              </a:rPr>
              <a:t>Area </a:t>
            </a:r>
            <a:r>
              <a:rPr lang="de-DE" err="1">
                <a:solidFill>
                  <a:schemeClr val="tx2"/>
                </a:solidFill>
              </a:rPr>
              <a:t>of</a:t>
            </a:r>
            <a:r>
              <a:rPr lang="de-DE">
                <a:solidFill>
                  <a:schemeClr val="tx2"/>
                </a:solidFill>
              </a:rPr>
              <a:t> </a:t>
            </a:r>
            <a:r>
              <a:rPr lang="de-DE" err="1">
                <a:solidFill>
                  <a:schemeClr val="tx2"/>
                </a:solidFill>
              </a:rPr>
              <a:t>application</a:t>
            </a:r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0AF910-25C1-FCFE-F01B-E664B8CA3A29}"/>
              </a:ext>
            </a:extLst>
          </p:cNvPr>
          <p:cNvSpPr txBox="1"/>
          <p:nvPr/>
        </p:nvSpPr>
        <p:spPr>
          <a:xfrm>
            <a:off x="8986894" y="2883627"/>
            <a:ext cx="1182757" cy="26377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sz="19900">
                <a:solidFill>
                  <a:schemeClr val="tx2"/>
                </a:solidFill>
              </a:rPr>
              <a:t>?</a:t>
            </a:r>
            <a:endParaRPr lang="en-US" sz="19900" err="1">
              <a:solidFill>
                <a:schemeClr val="tx2"/>
              </a:solidFill>
            </a:endParaRPr>
          </a:p>
        </p:txBody>
      </p:sp>
      <p:pic>
        <p:nvPicPr>
          <p:cNvPr id="9" name="Inhaltsplatzhalter 14">
            <a:extLst>
              <a:ext uri="{FF2B5EF4-FFF2-40B4-BE49-F238E27FC236}">
                <a16:creationId xmlns:a16="http://schemas.microsoft.com/office/drawing/2014/main" id="{82072B0C-4DD7-453A-5433-C7FBC302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6327"/>
          <a:stretch/>
        </p:blipFill>
        <p:spPr>
          <a:xfrm>
            <a:off x="7502611" y="3074141"/>
            <a:ext cx="3820018" cy="29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16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B8F34-ED34-5EBC-113F-B3C83DC3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Technical </a:t>
            </a:r>
            <a:r>
              <a:rPr lang="de-DE" err="1"/>
              <a:t>implementation</a:t>
            </a:r>
            <a:br>
              <a:rPr lang="de-DE"/>
            </a:b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Our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proof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Concept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ABBE57-442E-EDC2-C426-C558BA2E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5D34B3-134A-FEB7-C37B-97077662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0A2BE5-1D71-5979-E544-7DB9DB4EC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074648C-63CC-31FE-CA7C-917082A3C6F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0E54967-9AC7-2C44-38A0-E72CD10487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7090" y="2378842"/>
            <a:ext cx="2981739" cy="28724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ogen 26">
            <a:extLst>
              <a:ext uri="{FF2B5EF4-FFF2-40B4-BE49-F238E27FC236}">
                <a16:creationId xmlns:a16="http://schemas.microsoft.com/office/drawing/2014/main" id="{DE1533AA-7282-97DA-6004-A9EE3E8C82A8}"/>
              </a:ext>
            </a:extLst>
          </p:cNvPr>
          <p:cNvSpPr/>
          <p:nvPr/>
        </p:nvSpPr>
        <p:spPr>
          <a:xfrm>
            <a:off x="4803072" y="2537867"/>
            <a:ext cx="2601316" cy="2554357"/>
          </a:xfrm>
          <a:prstGeom prst="arc">
            <a:avLst>
              <a:gd name="adj1" fmla="val 16200000"/>
              <a:gd name="adj2" fmla="val 12253015"/>
            </a:avLst>
          </a:prstGeom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2B4B1F-167E-30C7-A7D0-40978037E4B1}"/>
              </a:ext>
            </a:extLst>
          </p:cNvPr>
          <p:cNvSpPr txBox="1"/>
          <p:nvPr/>
        </p:nvSpPr>
        <p:spPr>
          <a:xfrm>
            <a:off x="5706825" y="1647245"/>
            <a:ext cx="1470993" cy="5134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0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Set </a:t>
            </a:r>
            <a:r>
              <a:rPr lang="de-DE" sz="1400" err="1">
                <a:solidFill>
                  <a:srgbClr val="4B4B4B"/>
                </a:solidFill>
              </a:rPr>
              <a:t>up</a:t>
            </a:r>
            <a:r>
              <a:rPr lang="de-DE" sz="1400">
                <a:solidFill>
                  <a:srgbClr val="4B4B4B"/>
                </a:solidFill>
              </a:rPr>
              <a:t> game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8F7E397-C33C-8F92-C0AE-92CA8DE00436}"/>
              </a:ext>
            </a:extLst>
          </p:cNvPr>
          <p:cNvSpPr txBox="1"/>
          <p:nvPr/>
        </p:nvSpPr>
        <p:spPr>
          <a:xfrm>
            <a:off x="7867883" y="3044879"/>
            <a:ext cx="1470993" cy="95065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1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A)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Commit data_1</a:t>
            </a:r>
          </a:p>
          <a:p>
            <a:pPr algn="l"/>
            <a:r>
              <a:rPr lang="de-DE" sz="1400">
                <a:solidFill>
                  <a:srgbClr val="4B4B4B"/>
                </a:solidFill>
              </a:rPr>
              <a:t>Send proof_1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784E000-E7D8-85FC-62E6-D2B6EFC2F758}"/>
              </a:ext>
            </a:extLst>
          </p:cNvPr>
          <p:cNvSpPr txBox="1"/>
          <p:nvPr/>
        </p:nvSpPr>
        <p:spPr>
          <a:xfrm>
            <a:off x="7308571" y="5310976"/>
            <a:ext cx="1470993" cy="5134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2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B)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Commit data_2</a:t>
            </a:r>
          </a:p>
          <a:p>
            <a:pPr algn="l"/>
            <a:r>
              <a:rPr lang="de-DE" sz="1400">
                <a:solidFill>
                  <a:srgbClr val="4B4B4B"/>
                </a:solidFill>
              </a:rPr>
              <a:t>Send proof_2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EC98D27-FF09-04B8-E227-0FE37085867A}"/>
              </a:ext>
            </a:extLst>
          </p:cNvPr>
          <p:cNvSpPr txBox="1"/>
          <p:nvPr/>
        </p:nvSpPr>
        <p:spPr>
          <a:xfrm>
            <a:off x="4147933" y="5308636"/>
            <a:ext cx="1470993" cy="5134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3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C)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Commit data_3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Send proof_3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4F049F1-CF4C-347C-7391-6C97EBE27E9D}"/>
              </a:ext>
            </a:extLst>
          </p:cNvPr>
          <p:cNvSpPr txBox="1"/>
          <p:nvPr/>
        </p:nvSpPr>
        <p:spPr>
          <a:xfrm>
            <a:off x="2587530" y="2945492"/>
            <a:ext cx="1805083" cy="81383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4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A)</a:t>
            </a:r>
          </a:p>
          <a:p>
            <a:pPr algn="l"/>
            <a:r>
              <a:rPr lang="de-DE" sz="1400">
                <a:solidFill>
                  <a:srgbClr val="4B4B4B"/>
                </a:solidFill>
              </a:rPr>
              <a:t>Commit </a:t>
            </a:r>
            <a:r>
              <a:rPr lang="de-DE" sz="1400" err="1">
                <a:solidFill>
                  <a:srgbClr val="4B4B4B"/>
                </a:solidFill>
              </a:rPr>
              <a:t>result</a:t>
            </a:r>
            <a:endParaRPr lang="de-DE" sz="1400">
              <a:solidFill>
                <a:srgbClr val="4B4B4B"/>
              </a:solidFill>
            </a:endParaRPr>
          </a:p>
          <a:p>
            <a:pPr algn="l"/>
            <a:r>
              <a:rPr lang="de-DE" sz="1400">
                <a:solidFill>
                  <a:srgbClr val="4B4B4B"/>
                </a:solidFill>
              </a:rPr>
              <a:t>Send proof_4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049C754-4B5D-6B37-A9F0-5039B59A7841}"/>
              </a:ext>
            </a:extLst>
          </p:cNvPr>
          <p:cNvSpPr/>
          <p:nvPr/>
        </p:nvSpPr>
        <p:spPr>
          <a:xfrm>
            <a:off x="5164773" y="4709871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CF168EE-D8BC-A467-6460-889EE4A8703A}"/>
              </a:ext>
            </a:extLst>
          </p:cNvPr>
          <p:cNvSpPr/>
          <p:nvPr/>
        </p:nvSpPr>
        <p:spPr>
          <a:xfrm>
            <a:off x="6785115" y="4680054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310A8FB-4F04-C27C-25A9-314B1E2B321B}"/>
              </a:ext>
            </a:extLst>
          </p:cNvPr>
          <p:cNvSpPr/>
          <p:nvPr/>
        </p:nvSpPr>
        <p:spPr>
          <a:xfrm>
            <a:off x="7118438" y="3080611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90663F7-2197-A3D4-A81F-C1314D9E82CB}"/>
              </a:ext>
            </a:extLst>
          </p:cNvPr>
          <p:cNvSpPr/>
          <p:nvPr/>
        </p:nvSpPr>
        <p:spPr>
          <a:xfrm>
            <a:off x="5946902" y="2416262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7E8FF4E-77D4-B03B-A0C7-DDD97165AFC1}"/>
              </a:ext>
            </a:extLst>
          </p:cNvPr>
          <p:cNvSpPr/>
          <p:nvPr/>
        </p:nvSpPr>
        <p:spPr>
          <a:xfrm>
            <a:off x="4853299" y="3021940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567EC92-A1D4-BE49-7F2A-44F5E77F7691}"/>
              </a:ext>
            </a:extLst>
          </p:cNvPr>
          <p:cNvSpPr txBox="1"/>
          <p:nvPr/>
        </p:nvSpPr>
        <p:spPr>
          <a:xfrm rot="19418914">
            <a:off x="5095888" y="2497117"/>
            <a:ext cx="905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END Game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CF80FE9-5F7F-72C4-7F2B-4466B1B003E8}"/>
              </a:ext>
            </a:extLst>
          </p:cNvPr>
          <p:cNvSpPr txBox="1"/>
          <p:nvPr/>
        </p:nvSpPr>
        <p:spPr>
          <a:xfrm>
            <a:off x="5629867" y="31593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de-DE" sz="3200" b="1">
                <a:solidFill>
                  <a:schemeClr val="tx2"/>
                </a:solidFill>
              </a:rPr>
              <a:t>M</a:t>
            </a:r>
            <a:r>
              <a:rPr lang="en-US" sz="3200" b="1">
                <a:solidFill>
                  <a:schemeClr val="tx2"/>
                </a:solidFill>
              </a:rPr>
              <a:t>PC</a:t>
            </a:r>
            <a:br>
              <a:rPr lang="en-US" sz="3200" b="1">
                <a:solidFill>
                  <a:schemeClr val="tx2"/>
                </a:solidFill>
              </a:rPr>
            </a:br>
            <a:r>
              <a:rPr lang="en-US" sz="3200" b="1">
                <a:solidFill>
                  <a:schemeClr val="tx2"/>
                </a:solidFill>
              </a:rPr>
              <a:t>+</a:t>
            </a:r>
          </a:p>
          <a:p>
            <a:pPr algn="ctr"/>
            <a:r>
              <a:rPr lang="en-US" sz="3200" b="1">
                <a:solidFill>
                  <a:schemeClr val="tx2"/>
                </a:solidFill>
              </a:rPr>
              <a:t>ZKP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168AF72-E753-A308-55C5-A56F37246985}"/>
              </a:ext>
            </a:extLst>
          </p:cNvPr>
          <p:cNvSpPr txBox="1"/>
          <p:nvPr/>
        </p:nvSpPr>
        <p:spPr>
          <a:xfrm>
            <a:off x="172627" y="4574074"/>
            <a:ext cx="3338006" cy="1463356"/>
          </a:xfrm>
          <a:prstGeom prst="rect">
            <a:avLst/>
          </a:prstGeom>
          <a:ln w="28575">
            <a:solidFill>
              <a:schemeClr val="tx2"/>
            </a:solidFill>
          </a:ln>
        </p:spPr>
        <p:txBody>
          <a:bodyPr vert="horz" wrap="none" lIns="0" tIns="0" rIns="0" bIns="0" rtlCol="0" anchor="ctr">
            <a:noAutofit/>
          </a:bodyPr>
          <a:lstStyle/>
          <a:p>
            <a:r>
              <a:rPr lang="de-DE" sz="1400" b="1">
                <a:solidFill>
                  <a:srgbClr val="4B4B4B"/>
                </a:solidFill>
              </a:rPr>
              <a:t>   MPC: Multi-party </a:t>
            </a:r>
            <a:r>
              <a:rPr lang="de-DE" sz="1400" b="1" err="1">
                <a:solidFill>
                  <a:srgbClr val="4B4B4B"/>
                </a:solidFill>
              </a:rPr>
              <a:t>computation</a:t>
            </a:r>
            <a:endParaRPr lang="de-DE" sz="1400" b="1">
              <a:solidFill>
                <a:srgbClr val="4B4B4B"/>
              </a:solidFill>
            </a:endParaRPr>
          </a:p>
          <a:p>
            <a:r>
              <a:rPr lang="de-DE" sz="1400">
                <a:solidFill>
                  <a:srgbClr val="4B4B4B"/>
                </a:solidFill>
              </a:rPr>
              <a:t>   Privacy </a:t>
            </a:r>
            <a:r>
              <a:rPr lang="de-DE" sz="1400" err="1">
                <a:solidFill>
                  <a:srgbClr val="4B4B4B"/>
                </a:solidFill>
              </a:rPr>
              <a:t>for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many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parties</a:t>
            </a:r>
            <a:r>
              <a:rPr lang="de-DE" sz="1400">
                <a:solidFill>
                  <a:srgbClr val="4B4B4B"/>
                </a:solidFill>
              </a:rPr>
              <a:t>, </a:t>
            </a:r>
            <a:r>
              <a:rPr lang="de-DE" sz="1400" err="1">
                <a:solidFill>
                  <a:srgbClr val="4B4B4B"/>
                </a:solidFill>
              </a:rPr>
              <a:t>no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integrity</a:t>
            </a:r>
            <a:br>
              <a:rPr lang="de-DE" sz="1400">
                <a:solidFill>
                  <a:srgbClr val="4B4B4B"/>
                </a:solidFill>
              </a:rPr>
            </a:br>
            <a:endParaRPr lang="de-DE" sz="1400">
              <a:solidFill>
                <a:srgbClr val="4B4B4B"/>
              </a:solidFill>
            </a:endParaRPr>
          </a:p>
          <a:p>
            <a:endParaRPr lang="de-DE" sz="1400">
              <a:solidFill>
                <a:srgbClr val="4B4B4B"/>
              </a:solidFill>
            </a:endParaRPr>
          </a:p>
          <a:p>
            <a:r>
              <a:rPr lang="de-DE" sz="1400" b="1">
                <a:solidFill>
                  <a:srgbClr val="4B4B4B"/>
                </a:solidFill>
              </a:rPr>
              <a:t>   ZKP: Zero-</a:t>
            </a:r>
            <a:r>
              <a:rPr lang="de-DE" sz="1400" b="1" err="1">
                <a:solidFill>
                  <a:srgbClr val="4B4B4B"/>
                </a:solidFill>
              </a:rPr>
              <a:t>knowledge</a:t>
            </a:r>
            <a:r>
              <a:rPr lang="de-DE" sz="1400" b="1">
                <a:solidFill>
                  <a:srgbClr val="4B4B4B"/>
                </a:solidFill>
              </a:rPr>
              <a:t> </a:t>
            </a:r>
            <a:r>
              <a:rPr lang="de-DE" sz="1400" b="1" err="1">
                <a:solidFill>
                  <a:srgbClr val="4B4B4B"/>
                </a:solidFill>
              </a:rPr>
              <a:t>proof</a:t>
            </a:r>
            <a:endParaRPr lang="de-DE" sz="1400" b="1">
              <a:solidFill>
                <a:srgbClr val="4B4B4B"/>
              </a:solidFill>
            </a:endParaRPr>
          </a:p>
          <a:p>
            <a:r>
              <a:rPr lang="de-DE" sz="1400">
                <a:solidFill>
                  <a:srgbClr val="4B4B4B"/>
                </a:solidFill>
              </a:rPr>
              <a:t>   Integrity and </a:t>
            </a:r>
            <a:r>
              <a:rPr lang="de-DE" sz="1400" err="1">
                <a:solidFill>
                  <a:srgbClr val="4B4B4B"/>
                </a:solidFill>
              </a:rPr>
              <a:t>privacy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for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one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party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13" name="Freeform 155">
            <a:extLst>
              <a:ext uri="{FF2B5EF4-FFF2-40B4-BE49-F238E27FC236}">
                <a16:creationId xmlns:a16="http://schemas.microsoft.com/office/drawing/2014/main" id="{DE13A961-E020-8084-766B-C0E5BEC7C9C9}"/>
              </a:ext>
            </a:extLst>
          </p:cNvPr>
          <p:cNvSpPr>
            <a:spLocks/>
          </p:cNvSpPr>
          <p:nvPr/>
        </p:nvSpPr>
        <p:spPr bwMode="auto">
          <a:xfrm>
            <a:off x="4590204" y="2301746"/>
            <a:ext cx="564352" cy="196669"/>
          </a:xfrm>
          <a:custGeom>
            <a:avLst/>
            <a:gdLst>
              <a:gd name="T0" fmla="*/ 462 w 462"/>
              <a:gd name="T1" fmla="*/ 69 h 161"/>
              <a:gd name="T2" fmla="*/ 323 w 462"/>
              <a:gd name="T3" fmla="*/ 69 h 161"/>
              <a:gd name="T4" fmla="*/ 323 w 462"/>
              <a:gd name="T5" fmla="*/ 127 h 161"/>
              <a:gd name="T6" fmla="*/ 300 w 462"/>
              <a:gd name="T7" fmla="*/ 127 h 161"/>
              <a:gd name="T8" fmla="*/ 300 w 462"/>
              <a:gd name="T9" fmla="*/ 0 h 161"/>
              <a:gd name="T10" fmla="*/ 161 w 462"/>
              <a:gd name="T11" fmla="*/ 0 h 161"/>
              <a:gd name="T12" fmla="*/ 161 w 462"/>
              <a:gd name="T13" fmla="*/ 127 h 161"/>
              <a:gd name="T14" fmla="*/ 138 w 462"/>
              <a:gd name="T15" fmla="*/ 127 h 161"/>
              <a:gd name="T16" fmla="*/ 138 w 462"/>
              <a:gd name="T17" fmla="*/ 41 h 161"/>
              <a:gd name="T18" fmla="*/ 0 w 462"/>
              <a:gd name="T19" fmla="*/ 41 h 161"/>
              <a:gd name="T20" fmla="*/ 0 w 462"/>
              <a:gd name="T21" fmla="*/ 161 h 161"/>
              <a:gd name="T22" fmla="*/ 462 w 462"/>
              <a:gd name="T23" fmla="*/ 161 h 161"/>
              <a:gd name="T24" fmla="*/ 462 w 462"/>
              <a:gd name="T25" fmla="*/ 6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2" h="161">
                <a:moveTo>
                  <a:pt x="462" y="69"/>
                </a:moveTo>
                <a:lnTo>
                  <a:pt x="323" y="69"/>
                </a:lnTo>
                <a:lnTo>
                  <a:pt x="323" y="127"/>
                </a:lnTo>
                <a:lnTo>
                  <a:pt x="300" y="127"/>
                </a:lnTo>
                <a:lnTo>
                  <a:pt x="300" y="0"/>
                </a:lnTo>
                <a:lnTo>
                  <a:pt x="161" y="0"/>
                </a:lnTo>
                <a:lnTo>
                  <a:pt x="161" y="127"/>
                </a:lnTo>
                <a:lnTo>
                  <a:pt x="138" y="127"/>
                </a:lnTo>
                <a:lnTo>
                  <a:pt x="138" y="41"/>
                </a:lnTo>
                <a:lnTo>
                  <a:pt x="0" y="41"/>
                </a:lnTo>
                <a:lnTo>
                  <a:pt x="0" y="161"/>
                </a:lnTo>
                <a:lnTo>
                  <a:pt x="462" y="161"/>
                </a:lnTo>
                <a:lnTo>
                  <a:pt x="462" y="6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Freeform 150">
            <a:extLst>
              <a:ext uri="{FF2B5EF4-FFF2-40B4-BE49-F238E27FC236}">
                <a16:creationId xmlns:a16="http://schemas.microsoft.com/office/drawing/2014/main" id="{7BBAC006-AA20-9995-D629-4FF163BA6D6E}"/>
              </a:ext>
            </a:extLst>
          </p:cNvPr>
          <p:cNvSpPr>
            <a:spLocks/>
          </p:cNvSpPr>
          <p:nvPr/>
        </p:nvSpPr>
        <p:spPr bwMode="auto">
          <a:xfrm>
            <a:off x="4597637" y="2109656"/>
            <a:ext cx="144142" cy="218657"/>
          </a:xfrm>
          <a:custGeom>
            <a:avLst/>
            <a:gdLst>
              <a:gd name="T0" fmla="*/ 36 w 245"/>
              <a:gd name="T1" fmla="*/ 233 h 372"/>
              <a:gd name="T2" fmla="*/ 36 w 245"/>
              <a:gd name="T3" fmla="*/ 372 h 372"/>
              <a:gd name="T4" fmla="*/ 106 w 245"/>
              <a:gd name="T5" fmla="*/ 372 h 372"/>
              <a:gd name="T6" fmla="*/ 106 w 245"/>
              <a:gd name="T7" fmla="*/ 248 h 372"/>
              <a:gd name="T8" fmla="*/ 123 w 245"/>
              <a:gd name="T9" fmla="*/ 232 h 372"/>
              <a:gd name="T10" fmla="*/ 139 w 245"/>
              <a:gd name="T11" fmla="*/ 248 h 372"/>
              <a:gd name="T12" fmla="*/ 139 w 245"/>
              <a:gd name="T13" fmla="*/ 372 h 372"/>
              <a:gd name="T14" fmla="*/ 209 w 245"/>
              <a:gd name="T15" fmla="*/ 372 h 372"/>
              <a:gd name="T16" fmla="*/ 209 w 245"/>
              <a:gd name="T17" fmla="*/ 233 h 372"/>
              <a:gd name="T18" fmla="*/ 245 w 245"/>
              <a:gd name="T19" fmla="*/ 191 h 372"/>
              <a:gd name="T20" fmla="*/ 245 w 245"/>
              <a:gd name="T21" fmla="*/ 58 h 372"/>
              <a:gd name="T22" fmla="*/ 182 w 245"/>
              <a:gd name="T23" fmla="*/ 0 h 372"/>
              <a:gd name="T24" fmla="*/ 62 w 245"/>
              <a:gd name="T25" fmla="*/ 0 h 372"/>
              <a:gd name="T26" fmla="*/ 0 w 245"/>
              <a:gd name="T27" fmla="*/ 59 h 372"/>
              <a:gd name="T28" fmla="*/ 0 w 245"/>
              <a:gd name="T29" fmla="*/ 191 h 372"/>
              <a:gd name="T30" fmla="*/ 36 w 245"/>
              <a:gd name="T31" fmla="*/ 233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372">
                <a:moveTo>
                  <a:pt x="36" y="233"/>
                </a:moveTo>
                <a:lnTo>
                  <a:pt x="36" y="372"/>
                </a:lnTo>
                <a:lnTo>
                  <a:pt x="106" y="372"/>
                </a:lnTo>
                <a:lnTo>
                  <a:pt x="106" y="248"/>
                </a:lnTo>
                <a:cubicBezTo>
                  <a:pt x="106" y="239"/>
                  <a:pt x="114" y="232"/>
                  <a:pt x="123" y="232"/>
                </a:cubicBezTo>
                <a:cubicBezTo>
                  <a:pt x="131" y="232"/>
                  <a:pt x="139" y="239"/>
                  <a:pt x="139" y="248"/>
                </a:cubicBezTo>
                <a:lnTo>
                  <a:pt x="139" y="372"/>
                </a:lnTo>
                <a:lnTo>
                  <a:pt x="209" y="372"/>
                </a:lnTo>
                <a:lnTo>
                  <a:pt x="209" y="233"/>
                </a:lnTo>
                <a:cubicBezTo>
                  <a:pt x="230" y="228"/>
                  <a:pt x="245" y="211"/>
                  <a:pt x="245" y="191"/>
                </a:cubicBezTo>
                <a:lnTo>
                  <a:pt x="245" y="58"/>
                </a:lnTo>
                <a:cubicBezTo>
                  <a:pt x="245" y="32"/>
                  <a:pt x="228" y="0"/>
                  <a:pt x="182" y="0"/>
                </a:cubicBezTo>
                <a:lnTo>
                  <a:pt x="62" y="0"/>
                </a:lnTo>
                <a:cubicBezTo>
                  <a:pt x="21" y="0"/>
                  <a:pt x="0" y="28"/>
                  <a:pt x="0" y="59"/>
                </a:cubicBezTo>
                <a:lnTo>
                  <a:pt x="0" y="191"/>
                </a:lnTo>
                <a:cubicBezTo>
                  <a:pt x="0" y="211"/>
                  <a:pt x="15" y="228"/>
                  <a:pt x="36" y="233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5" name="Freeform 152">
            <a:extLst>
              <a:ext uri="{FF2B5EF4-FFF2-40B4-BE49-F238E27FC236}">
                <a16:creationId xmlns:a16="http://schemas.microsoft.com/office/drawing/2014/main" id="{1A09BAEB-EDC4-3E7C-2BE4-0221F37B95B9}"/>
              </a:ext>
            </a:extLst>
          </p:cNvPr>
          <p:cNvSpPr>
            <a:spLocks/>
          </p:cNvSpPr>
          <p:nvPr/>
        </p:nvSpPr>
        <p:spPr bwMode="auto">
          <a:xfrm>
            <a:off x="4990974" y="2152410"/>
            <a:ext cx="142921" cy="210105"/>
          </a:xfrm>
          <a:custGeom>
            <a:avLst/>
            <a:gdLst>
              <a:gd name="T0" fmla="*/ 62 w 245"/>
              <a:gd name="T1" fmla="*/ 0 h 358"/>
              <a:gd name="T2" fmla="*/ 0 w 245"/>
              <a:gd name="T3" fmla="*/ 59 h 358"/>
              <a:gd name="T4" fmla="*/ 0 w 245"/>
              <a:gd name="T5" fmla="*/ 191 h 358"/>
              <a:gd name="T6" fmla="*/ 36 w 245"/>
              <a:gd name="T7" fmla="*/ 234 h 358"/>
              <a:gd name="T8" fmla="*/ 36 w 245"/>
              <a:gd name="T9" fmla="*/ 358 h 358"/>
              <a:gd name="T10" fmla="*/ 107 w 245"/>
              <a:gd name="T11" fmla="*/ 358 h 358"/>
              <a:gd name="T12" fmla="*/ 107 w 245"/>
              <a:gd name="T13" fmla="*/ 249 h 358"/>
              <a:gd name="T14" fmla="*/ 123 w 245"/>
              <a:gd name="T15" fmla="*/ 233 h 358"/>
              <a:gd name="T16" fmla="*/ 139 w 245"/>
              <a:gd name="T17" fmla="*/ 249 h 358"/>
              <a:gd name="T18" fmla="*/ 139 w 245"/>
              <a:gd name="T19" fmla="*/ 358 h 358"/>
              <a:gd name="T20" fmla="*/ 210 w 245"/>
              <a:gd name="T21" fmla="*/ 358 h 358"/>
              <a:gd name="T22" fmla="*/ 210 w 245"/>
              <a:gd name="T23" fmla="*/ 234 h 358"/>
              <a:gd name="T24" fmla="*/ 245 w 245"/>
              <a:gd name="T25" fmla="*/ 191 h 358"/>
              <a:gd name="T26" fmla="*/ 245 w 245"/>
              <a:gd name="T27" fmla="*/ 58 h 358"/>
              <a:gd name="T28" fmla="*/ 182 w 245"/>
              <a:gd name="T29" fmla="*/ 0 h 358"/>
              <a:gd name="T30" fmla="*/ 62 w 245"/>
              <a:gd name="T3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358">
                <a:moveTo>
                  <a:pt x="62" y="0"/>
                </a:moveTo>
                <a:cubicBezTo>
                  <a:pt x="22" y="0"/>
                  <a:pt x="0" y="28"/>
                  <a:pt x="0" y="59"/>
                </a:cubicBezTo>
                <a:lnTo>
                  <a:pt x="0" y="191"/>
                </a:lnTo>
                <a:cubicBezTo>
                  <a:pt x="0" y="212"/>
                  <a:pt x="15" y="229"/>
                  <a:pt x="36" y="234"/>
                </a:cubicBezTo>
                <a:lnTo>
                  <a:pt x="36" y="358"/>
                </a:lnTo>
                <a:lnTo>
                  <a:pt x="107" y="358"/>
                </a:lnTo>
                <a:lnTo>
                  <a:pt x="107" y="249"/>
                </a:lnTo>
                <a:cubicBezTo>
                  <a:pt x="107" y="240"/>
                  <a:pt x="114" y="233"/>
                  <a:pt x="123" y="233"/>
                </a:cubicBezTo>
                <a:cubicBezTo>
                  <a:pt x="132" y="233"/>
                  <a:pt x="139" y="240"/>
                  <a:pt x="139" y="249"/>
                </a:cubicBezTo>
                <a:lnTo>
                  <a:pt x="139" y="358"/>
                </a:lnTo>
                <a:lnTo>
                  <a:pt x="210" y="358"/>
                </a:lnTo>
                <a:lnTo>
                  <a:pt x="210" y="234"/>
                </a:lnTo>
                <a:cubicBezTo>
                  <a:pt x="230" y="229"/>
                  <a:pt x="245" y="212"/>
                  <a:pt x="245" y="191"/>
                </a:cubicBezTo>
                <a:lnTo>
                  <a:pt x="245" y="58"/>
                </a:lnTo>
                <a:cubicBezTo>
                  <a:pt x="245" y="32"/>
                  <a:pt x="228" y="0"/>
                  <a:pt x="182" y="0"/>
                </a:cubicBezTo>
                <a:lnTo>
                  <a:pt x="6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Freeform 156">
            <a:extLst>
              <a:ext uri="{FF2B5EF4-FFF2-40B4-BE49-F238E27FC236}">
                <a16:creationId xmlns:a16="http://schemas.microsoft.com/office/drawing/2014/main" id="{07372726-EFD9-E234-D8D4-D80702E2C216}"/>
              </a:ext>
            </a:extLst>
          </p:cNvPr>
          <p:cNvSpPr>
            <a:spLocks/>
          </p:cNvSpPr>
          <p:nvPr/>
        </p:nvSpPr>
        <p:spPr bwMode="auto">
          <a:xfrm>
            <a:off x="4724678" y="1972843"/>
            <a:ext cx="289506" cy="305387"/>
          </a:xfrm>
          <a:custGeom>
            <a:avLst/>
            <a:gdLst>
              <a:gd name="T0" fmla="*/ 153 w 494"/>
              <a:gd name="T1" fmla="*/ 234 h 519"/>
              <a:gd name="T2" fmla="*/ 153 w 494"/>
              <a:gd name="T3" fmla="*/ 519 h 519"/>
              <a:gd name="T4" fmla="*/ 228 w 494"/>
              <a:gd name="T5" fmla="*/ 519 h 519"/>
              <a:gd name="T6" fmla="*/ 228 w 494"/>
              <a:gd name="T7" fmla="*/ 409 h 519"/>
              <a:gd name="T8" fmla="*/ 247 w 494"/>
              <a:gd name="T9" fmla="*/ 389 h 519"/>
              <a:gd name="T10" fmla="*/ 267 w 494"/>
              <a:gd name="T11" fmla="*/ 409 h 519"/>
              <a:gd name="T12" fmla="*/ 267 w 494"/>
              <a:gd name="T13" fmla="*/ 519 h 519"/>
              <a:gd name="T14" fmla="*/ 341 w 494"/>
              <a:gd name="T15" fmla="*/ 519 h 519"/>
              <a:gd name="T16" fmla="*/ 341 w 494"/>
              <a:gd name="T17" fmla="*/ 234 h 519"/>
              <a:gd name="T18" fmla="*/ 483 w 494"/>
              <a:gd name="T19" fmla="*/ 54 h 519"/>
              <a:gd name="T20" fmla="*/ 480 w 494"/>
              <a:gd name="T21" fmla="*/ 12 h 519"/>
              <a:gd name="T22" fmla="*/ 436 w 494"/>
              <a:gd name="T23" fmla="*/ 21 h 519"/>
              <a:gd name="T24" fmla="*/ 286 w 494"/>
              <a:gd name="T25" fmla="*/ 157 h 519"/>
              <a:gd name="T26" fmla="*/ 248 w 494"/>
              <a:gd name="T27" fmla="*/ 195 h 519"/>
              <a:gd name="T28" fmla="*/ 210 w 494"/>
              <a:gd name="T29" fmla="*/ 157 h 519"/>
              <a:gd name="T30" fmla="*/ 58 w 494"/>
              <a:gd name="T31" fmla="*/ 21 h 519"/>
              <a:gd name="T32" fmla="*/ 14 w 494"/>
              <a:gd name="T33" fmla="*/ 12 h 519"/>
              <a:gd name="T34" fmla="*/ 11 w 494"/>
              <a:gd name="T35" fmla="*/ 54 h 519"/>
              <a:gd name="T36" fmla="*/ 153 w 494"/>
              <a:gd name="T37" fmla="*/ 234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4" h="519">
                <a:moveTo>
                  <a:pt x="153" y="234"/>
                </a:moveTo>
                <a:lnTo>
                  <a:pt x="153" y="519"/>
                </a:lnTo>
                <a:lnTo>
                  <a:pt x="228" y="519"/>
                </a:lnTo>
                <a:lnTo>
                  <a:pt x="228" y="409"/>
                </a:lnTo>
                <a:cubicBezTo>
                  <a:pt x="228" y="398"/>
                  <a:pt x="237" y="389"/>
                  <a:pt x="247" y="389"/>
                </a:cubicBezTo>
                <a:cubicBezTo>
                  <a:pt x="258" y="389"/>
                  <a:pt x="267" y="398"/>
                  <a:pt x="267" y="409"/>
                </a:cubicBezTo>
                <a:lnTo>
                  <a:pt x="267" y="519"/>
                </a:lnTo>
                <a:lnTo>
                  <a:pt x="341" y="519"/>
                </a:lnTo>
                <a:lnTo>
                  <a:pt x="341" y="234"/>
                </a:lnTo>
                <a:cubicBezTo>
                  <a:pt x="341" y="234"/>
                  <a:pt x="432" y="185"/>
                  <a:pt x="483" y="54"/>
                </a:cubicBezTo>
                <a:cubicBezTo>
                  <a:pt x="491" y="36"/>
                  <a:pt x="494" y="23"/>
                  <a:pt x="480" y="12"/>
                </a:cubicBezTo>
                <a:cubicBezTo>
                  <a:pt x="469" y="4"/>
                  <a:pt x="451" y="0"/>
                  <a:pt x="436" y="21"/>
                </a:cubicBezTo>
                <a:cubicBezTo>
                  <a:pt x="436" y="21"/>
                  <a:pt x="379" y="132"/>
                  <a:pt x="286" y="157"/>
                </a:cubicBezTo>
                <a:lnTo>
                  <a:pt x="248" y="195"/>
                </a:lnTo>
                <a:lnTo>
                  <a:pt x="210" y="157"/>
                </a:lnTo>
                <a:cubicBezTo>
                  <a:pt x="117" y="131"/>
                  <a:pt x="58" y="21"/>
                  <a:pt x="58" y="21"/>
                </a:cubicBezTo>
                <a:cubicBezTo>
                  <a:pt x="42" y="0"/>
                  <a:pt x="25" y="4"/>
                  <a:pt x="14" y="12"/>
                </a:cubicBezTo>
                <a:cubicBezTo>
                  <a:pt x="0" y="23"/>
                  <a:pt x="3" y="36"/>
                  <a:pt x="11" y="54"/>
                </a:cubicBezTo>
                <a:cubicBezTo>
                  <a:pt x="67" y="188"/>
                  <a:pt x="153" y="234"/>
                  <a:pt x="153" y="234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Oval 153">
            <a:extLst>
              <a:ext uri="{FF2B5EF4-FFF2-40B4-BE49-F238E27FC236}">
                <a16:creationId xmlns:a16="http://schemas.microsoft.com/office/drawing/2014/main" id="{8478C7B7-8B18-C55C-28FF-FA7FD11E0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379" y="2052944"/>
            <a:ext cx="84287" cy="84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8" name="Oval 151">
            <a:extLst>
              <a:ext uri="{FF2B5EF4-FFF2-40B4-BE49-F238E27FC236}">
                <a16:creationId xmlns:a16="http://schemas.microsoft.com/office/drawing/2014/main" id="{7FAA595A-A891-3174-E764-63D0DFFEB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503" y="2009967"/>
            <a:ext cx="85508" cy="855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Oval 154">
            <a:extLst>
              <a:ext uri="{FF2B5EF4-FFF2-40B4-BE49-F238E27FC236}">
                <a16:creationId xmlns:a16="http://schemas.microsoft.com/office/drawing/2014/main" id="{3826CBCD-316C-06F8-A771-97261FA7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615" y="1964769"/>
            <a:ext cx="86730" cy="855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7EA7985-F5B6-6BF0-86CF-BE391F4859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9814" y="2972248"/>
            <a:ext cx="514801" cy="51480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0DC13A2-C11C-71A0-7786-58D19BE9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03637" y="4465361"/>
            <a:ext cx="514801" cy="5148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1A6E754-C18C-7A12-3836-F79DBE00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2379" y="4574074"/>
            <a:ext cx="514801" cy="51480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587F064-197B-F2BE-9A06-84A379C431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8583" y="2858462"/>
            <a:ext cx="514801" cy="51480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9F6F1E-0BFB-D1B3-C84E-122ADEEC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4251" y="2239128"/>
            <a:ext cx="514801" cy="5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1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63410-81B7-4F77-A214-1CA2A0DA3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10531330" cy="638175"/>
          </a:xfrm>
        </p:spPr>
        <p:txBody>
          <a:bodyPr/>
          <a:lstStyle/>
          <a:p>
            <a:r>
              <a:rPr lang="de-DE" err="1"/>
              <a:t>Leverage</a:t>
            </a:r>
            <a:r>
              <a:rPr lang="de-DE"/>
              <a:t> </a:t>
            </a:r>
            <a:r>
              <a:rPr lang="de-DE" err="1"/>
              <a:t>energy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Luxembourg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ZeroKnowledge</a:t>
            </a:r>
            <a:r>
              <a:rPr lang="de-DE"/>
              <a:t>!</a:t>
            </a:r>
            <a:br>
              <a:rPr lang="de-DE"/>
            </a:b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Enabling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motivating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individuals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securely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share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and save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F9F6B-B091-561D-D51F-F95ED611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FC7673-E566-80F1-B948-F27F51EF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F8BCB4-64D5-A62B-12D6-AF447BA1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8C8C8C"/>
                </a:solidFill>
              </a:rPr>
              <a:t>Infrachain Hackathon | Team 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4F96396-FB05-23FD-FE7E-BDCD9DEFC7A5}"/>
              </a:ext>
            </a:extLst>
          </p:cNvPr>
          <p:cNvSpPr/>
          <p:nvPr/>
        </p:nvSpPr>
        <p:spPr>
          <a:xfrm>
            <a:off x="0" y="1233997"/>
            <a:ext cx="12192000" cy="5162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675BCC07-9FCA-7AD4-742A-BC9DB593C7B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Bild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51AFAF0-371F-F437-331A-AA248016B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15400"/>
          <a:stretch>
            <a:fillRect/>
          </a:stretch>
        </p:blipFill>
        <p:spPr>
          <a:xfrm>
            <a:off x="27" y="1233490"/>
            <a:ext cx="12191979" cy="56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71262F-C70D-1B09-46BE-314FF9F0C2BA}"/>
              </a:ext>
            </a:extLst>
          </p:cNvPr>
          <p:cNvSpPr/>
          <p:nvPr/>
        </p:nvSpPr>
        <p:spPr>
          <a:xfrm>
            <a:off x="9219075" y="827513"/>
            <a:ext cx="1716833" cy="5123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B30E2EB-A621-E5CD-F29C-B2621BC7C796}"/>
              </a:ext>
            </a:extLst>
          </p:cNvPr>
          <p:cNvSpPr/>
          <p:nvPr/>
        </p:nvSpPr>
        <p:spPr>
          <a:xfrm>
            <a:off x="9219074" y="275239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224E3D-019E-F8B9-2CB5-24431ABC17CE}"/>
              </a:ext>
            </a:extLst>
          </p:cNvPr>
          <p:cNvSpPr/>
          <p:nvPr/>
        </p:nvSpPr>
        <p:spPr>
          <a:xfrm>
            <a:off x="897621" y="718457"/>
            <a:ext cx="2902591" cy="1426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id_A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consumption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timestamp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unix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{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pKey_A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sKey_A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E6C22B6-3CBF-8682-E018-34498FA1337E}"/>
              </a:ext>
            </a:extLst>
          </p:cNvPr>
          <p:cNvSpPr/>
          <p:nvPr/>
        </p:nvSpPr>
        <p:spPr>
          <a:xfrm>
            <a:off x="897621" y="275239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Meter (A)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6A319A3-85FC-D59E-D8DB-F8B893C43E52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3800212" y="1459684"/>
            <a:ext cx="1957921" cy="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542C265-BB45-6DD3-5700-D3DFEC79A2D4}"/>
              </a:ext>
            </a:extLst>
          </p:cNvPr>
          <p:cNvSpPr txBox="1"/>
          <p:nvPr/>
        </p:nvSpPr>
        <p:spPr>
          <a:xfrm>
            <a:off x="7552539" y="865607"/>
            <a:ext cx="111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(r),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pKey_A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2D6AF1-2FDB-E8AD-50FA-46840898E9DF}"/>
              </a:ext>
            </a:extLst>
          </p:cNvPr>
          <p:cNvSpPr/>
          <p:nvPr/>
        </p:nvSpPr>
        <p:spPr>
          <a:xfrm>
            <a:off x="889873" y="4024796"/>
            <a:ext cx="2902591" cy="13714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id_B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 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consumption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timestamp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unix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{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pKey_B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sKey_B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3EB30D0-E5E0-6BB7-F0B5-0B25C5EA1BBB}"/>
              </a:ext>
            </a:extLst>
          </p:cNvPr>
          <p:cNvSpPr/>
          <p:nvPr/>
        </p:nvSpPr>
        <p:spPr>
          <a:xfrm>
            <a:off x="896658" y="3581579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Meter (B)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3463AB5-A62F-17F2-7A4D-AED53974266F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3782471" y="4757635"/>
            <a:ext cx="1994443" cy="113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2B4BD9D-B4DE-9957-8460-D9AB8D360C86}"/>
              </a:ext>
            </a:extLst>
          </p:cNvPr>
          <p:cNvSpPr txBox="1"/>
          <p:nvPr/>
        </p:nvSpPr>
        <p:spPr>
          <a:xfrm>
            <a:off x="7552539" y="4412311"/>
            <a:ext cx="143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a+r+b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pKey_B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089C50D-EB5B-FD88-5BC2-221AD80B9541}"/>
              </a:ext>
            </a:extLst>
          </p:cNvPr>
          <p:cNvSpPr/>
          <p:nvPr/>
        </p:nvSpPr>
        <p:spPr>
          <a:xfrm>
            <a:off x="9353831" y="2750332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competition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40D52C9C-8547-2E22-E2EC-EED55D396F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22080" y="5407931"/>
            <a:ext cx="1847491" cy="293077"/>
          </a:xfrm>
          <a:prstGeom prst="bentConnector3">
            <a:avLst>
              <a:gd name="adj1" fmla="val 9994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202C6EA9-5618-2F7B-9BA4-DDE149545E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64340" y="3714300"/>
            <a:ext cx="4912104" cy="125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7" name="Rechteck: abgerundete Ecken 96">
            <a:extLst>
              <a:ext uri="{FF2B5EF4-FFF2-40B4-BE49-F238E27FC236}">
                <a16:creationId xmlns:a16="http://schemas.microsoft.com/office/drawing/2014/main" id="{72FC8CE2-AE14-D693-94C7-9D55ACCF6D2B}"/>
              </a:ext>
            </a:extLst>
          </p:cNvPr>
          <p:cNvSpPr/>
          <p:nvPr/>
        </p:nvSpPr>
        <p:spPr>
          <a:xfrm>
            <a:off x="896658" y="5871899"/>
            <a:ext cx="2902591" cy="7042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3BAB8607-B64C-C926-7CB2-09D66DA5CBAB}"/>
              </a:ext>
            </a:extLst>
          </p:cNvPr>
          <p:cNvSpPr/>
          <p:nvPr/>
        </p:nvSpPr>
        <p:spPr>
          <a:xfrm>
            <a:off x="897621" y="2674275"/>
            <a:ext cx="2902591" cy="6876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90AF25E-B7F7-30CE-24D5-D1D8D711C25A}"/>
              </a:ext>
            </a:extLst>
          </p:cNvPr>
          <p:cNvSpPr txBox="1"/>
          <p:nvPr/>
        </p:nvSpPr>
        <p:spPr>
          <a:xfrm>
            <a:off x="4141745" y="5951283"/>
            <a:ext cx="31374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 r/s/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(…)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computed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locally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969BD594-35FC-9B21-E5E0-7A19C8A333A1}"/>
              </a:ext>
            </a:extLst>
          </p:cNvPr>
          <p:cNvCxnSpPr>
            <a:cxnSpLocks/>
          </p:cNvCxnSpPr>
          <p:nvPr/>
        </p:nvCxnSpPr>
        <p:spPr>
          <a:xfrm flipV="1">
            <a:off x="3792464" y="2436956"/>
            <a:ext cx="5561366" cy="14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3AA19049-9D03-189F-1E75-A60167762511}"/>
              </a:ext>
            </a:extLst>
          </p:cNvPr>
          <p:cNvCxnSpPr>
            <a:cxnSpLocks/>
          </p:cNvCxnSpPr>
          <p:nvPr/>
        </p:nvCxnSpPr>
        <p:spPr>
          <a:xfrm>
            <a:off x="3792464" y="5673754"/>
            <a:ext cx="55613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121">
            <a:extLst>
              <a:ext uri="{FF2B5EF4-FFF2-40B4-BE49-F238E27FC236}">
                <a16:creationId xmlns:a16="http://schemas.microsoft.com/office/drawing/2014/main" id="{F4014937-DB9A-46EA-BF83-2BF262C3DD55}"/>
              </a:ext>
            </a:extLst>
          </p:cNvPr>
          <p:cNvSpPr txBox="1"/>
          <p:nvPr/>
        </p:nvSpPr>
        <p:spPr>
          <a:xfrm>
            <a:off x="9211326" y="5467171"/>
            <a:ext cx="171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stake_B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F4563D73-2BEB-7A6B-E0D6-7CE5FD7EE693}"/>
              </a:ext>
            </a:extLst>
          </p:cNvPr>
          <p:cNvSpPr txBox="1"/>
          <p:nvPr/>
        </p:nvSpPr>
        <p:spPr>
          <a:xfrm>
            <a:off x="9218110" y="2252290"/>
            <a:ext cx="17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stake_A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16735E7-AC69-09F5-C993-604F69313538}"/>
              </a:ext>
            </a:extLst>
          </p:cNvPr>
          <p:cNvSpPr/>
          <p:nvPr/>
        </p:nvSpPr>
        <p:spPr>
          <a:xfrm>
            <a:off x="5758133" y="1236458"/>
            <a:ext cx="1562602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ZKP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generator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25D49CB3-B218-5E95-954D-064C7D13E71A}"/>
              </a:ext>
            </a:extLst>
          </p:cNvPr>
          <p:cNvSpPr/>
          <p:nvPr/>
        </p:nvSpPr>
        <p:spPr>
          <a:xfrm>
            <a:off x="5776914" y="4545702"/>
            <a:ext cx="1562602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ZKP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generator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hteck: abgerundete Ecken 92">
            <a:extLst>
              <a:ext uri="{FF2B5EF4-FFF2-40B4-BE49-F238E27FC236}">
                <a16:creationId xmlns:a16="http://schemas.microsoft.com/office/drawing/2014/main" id="{B5D4EA1C-554D-B20D-7255-B635A2C48650}"/>
              </a:ext>
            </a:extLst>
          </p:cNvPr>
          <p:cNvSpPr/>
          <p:nvPr/>
        </p:nvSpPr>
        <p:spPr>
          <a:xfrm>
            <a:off x="903443" y="5430228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(B)</a:t>
            </a:r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DFCD9046-4207-9BF2-79E1-CD474990B560}"/>
              </a:ext>
            </a:extLst>
          </p:cNvPr>
          <p:cNvSpPr/>
          <p:nvPr/>
        </p:nvSpPr>
        <p:spPr>
          <a:xfrm>
            <a:off x="897619" y="2234365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(A)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FE051A4E-F557-F3E8-3499-6737A529D7DB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7320735" y="1459789"/>
            <a:ext cx="1897376" cy="6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A6C0758A-52B8-AE1E-CE69-7D348193DE49}"/>
              </a:ext>
            </a:extLst>
          </p:cNvPr>
          <p:cNvCxnSpPr>
            <a:cxnSpLocks/>
            <a:stCxn id="128" idx="3"/>
          </p:cNvCxnSpPr>
          <p:nvPr/>
        </p:nvCxnSpPr>
        <p:spPr>
          <a:xfrm flipV="1">
            <a:off x="7339516" y="4769032"/>
            <a:ext cx="185503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7897879-46DE-7A67-8EE9-9D251F55961B}"/>
              </a:ext>
            </a:extLst>
          </p:cNvPr>
          <p:cNvSpPr txBox="1"/>
          <p:nvPr/>
        </p:nvSpPr>
        <p:spPr>
          <a:xfrm>
            <a:off x="4583031" y="1106778"/>
            <a:ext cx="111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a, 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pKey_A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EE91D139-D429-77CE-AAEF-D5C2C287A1EA}"/>
              </a:ext>
            </a:extLst>
          </p:cNvPr>
          <p:cNvSpPr txBox="1"/>
          <p:nvPr/>
        </p:nvSpPr>
        <p:spPr>
          <a:xfrm>
            <a:off x="4583031" y="4435731"/>
            <a:ext cx="143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 s,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pKey_B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61619A99-9D5B-7D09-3F2E-E4CA2F664C1A}"/>
              </a:ext>
            </a:extLst>
          </p:cNvPr>
          <p:cNvSpPr/>
          <p:nvPr/>
        </p:nvSpPr>
        <p:spPr>
          <a:xfrm>
            <a:off x="9343836" y="1183546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verifyZKPs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109077EF-37FC-0B05-3B3B-3528B14B077C}"/>
              </a:ext>
            </a:extLst>
          </p:cNvPr>
          <p:cNvSpPr txBox="1"/>
          <p:nvPr/>
        </p:nvSpPr>
        <p:spPr>
          <a:xfrm>
            <a:off x="11390636" y="1281676"/>
            <a:ext cx="68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Pi_1</a:t>
            </a:r>
          </a:p>
        </p:txBody>
      </p: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38AECFCE-DC75-424F-C914-AE2E53DEFEE3}"/>
              </a:ext>
            </a:extLst>
          </p:cNvPr>
          <p:cNvCxnSpPr>
            <a:cxnSpLocks/>
            <a:stCxn id="156" idx="3"/>
          </p:cNvCxnSpPr>
          <p:nvPr/>
        </p:nvCxnSpPr>
        <p:spPr>
          <a:xfrm flipV="1">
            <a:off x="10786743" y="1459215"/>
            <a:ext cx="673718" cy="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eck 159">
            <a:extLst>
              <a:ext uri="{FF2B5EF4-FFF2-40B4-BE49-F238E27FC236}">
                <a16:creationId xmlns:a16="http://schemas.microsoft.com/office/drawing/2014/main" id="{A7E8BB6F-D4D5-3354-5108-667ACFA05090}"/>
              </a:ext>
            </a:extLst>
          </p:cNvPr>
          <p:cNvSpPr/>
          <p:nvPr/>
        </p:nvSpPr>
        <p:spPr>
          <a:xfrm>
            <a:off x="9345441" y="4487049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verifyZKPs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CB8CF8F3-7B6C-606E-F3C9-8386DA14BB3F}"/>
              </a:ext>
            </a:extLst>
          </p:cNvPr>
          <p:cNvSpPr txBox="1"/>
          <p:nvPr/>
        </p:nvSpPr>
        <p:spPr>
          <a:xfrm>
            <a:off x="11392241" y="4585179"/>
            <a:ext cx="68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Pi_2</a:t>
            </a:r>
          </a:p>
        </p:txBody>
      </p: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92378E5-414A-126A-9C0B-11981338C6C0}"/>
              </a:ext>
            </a:extLst>
          </p:cNvPr>
          <p:cNvCxnSpPr>
            <a:cxnSpLocks/>
            <a:stCxn id="160" idx="3"/>
          </p:cNvCxnSpPr>
          <p:nvPr/>
        </p:nvCxnSpPr>
        <p:spPr>
          <a:xfrm flipV="1">
            <a:off x="10788348" y="4762718"/>
            <a:ext cx="673718" cy="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hteck 162">
            <a:extLst>
              <a:ext uri="{FF2B5EF4-FFF2-40B4-BE49-F238E27FC236}">
                <a16:creationId xmlns:a16="http://schemas.microsoft.com/office/drawing/2014/main" id="{53E41390-BB13-9E32-F616-A4C4698FB5F3}"/>
              </a:ext>
            </a:extLst>
          </p:cNvPr>
          <p:cNvSpPr/>
          <p:nvPr/>
        </p:nvSpPr>
        <p:spPr>
          <a:xfrm>
            <a:off x="9353830" y="3344994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mpc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5" name="Verbinder: gewinkelt 164">
            <a:extLst>
              <a:ext uri="{FF2B5EF4-FFF2-40B4-BE49-F238E27FC236}">
                <a16:creationId xmlns:a16="http://schemas.microsoft.com/office/drawing/2014/main" id="{2AC21B83-BC50-48E2-E531-97A8B41EC9D1}"/>
              </a:ext>
            </a:extLst>
          </p:cNvPr>
          <p:cNvCxnSpPr>
            <a:cxnSpLocks/>
            <a:stCxn id="7" idx="1"/>
            <a:endCxn id="12" idx="1"/>
          </p:cNvCxnSpPr>
          <p:nvPr/>
        </p:nvCxnSpPr>
        <p:spPr>
          <a:xfrm rot="10800000" flipV="1">
            <a:off x="896659" y="496848"/>
            <a:ext cx="963" cy="3306340"/>
          </a:xfrm>
          <a:prstGeom prst="bentConnector3">
            <a:avLst>
              <a:gd name="adj1" fmla="val 2383831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feld 167">
            <a:extLst>
              <a:ext uri="{FF2B5EF4-FFF2-40B4-BE49-F238E27FC236}">
                <a16:creationId xmlns:a16="http://schemas.microsoft.com/office/drawing/2014/main" id="{739BFAC0-5872-9D1A-294D-5FA13F5B29A5}"/>
              </a:ext>
            </a:extLst>
          </p:cNvPr>
          <p:cNvSpPr txBox="1"/>
          <p:nvPr/>
        </p:nvSpPr>
        <p:spPr>
          <a:xfrm rot="16200000">
            <a:off x="-679846" y="1878919"/>
            <a:ext cx="242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PKI</a:t>
            </a:r>
          </a:p>
        </p:txBody>
      </p: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B31C7F52-661D-8224-0237-5B187C69A247}"/>
              </a:ext>
            </a:extLst>
          </p:cNvPr>
          <p:cNvCxnSpPr>
            <a:cxnSpLocks/>
            <a:stCxn id="125" idx="2"/>
            <a:endCxn id="128" idx="0"/>
          </p:cNvCxnSpPr>
          <p:nvPr/>
        </p:nvCxnSpPr>
        <p:spPr>
          <a:xfrm>
            <a:off x="6539434" y="1683120"/>
            <a:ext cx="18781" cy="286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374F0DF8-A37F-2419-75C4-D00930EA99F5}"/>
              </a:ext>
            </a:extLst>
          </p:cNvPr>
          <p:cNvSpPr/>
          <p:nvPr/>
        </p:nvSpPr>
        <p:spPr>
          <a:xfrm>
            <a:off x="5634312" y="2269193"/>
            <a:ext cx="1812861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MetaMask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6CF9ADA2-E54F-F91C-9290-941069E3698F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6558215" y="4992364"/>
            <a:ext cx="0" cy="243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eck 182">
            <a:extLst>
              <a:ext uri="{FF2B5EF4-FFF2-40B4-BE49-F238E27FC236}">
                <a16:creationId xmlns:a16="http://schemas.microsoft.com/office/drawing/2014/main" id="{D98EA440-3D98-22D2-DFAF-2FABEF9B239C}"/>
              </a:ext>
            </a:extLst>
          </p:cNvPr>
          <p:cNvSpPr/>
          <p:nvPr/>
        </p:nvSpPr>
        <p:spPr>
          <a:xfrm>
            <a:off x="5634312" y="5450423"/>
            <a:ext cx="1812861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MetaMask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01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82A91EC-5201-14CB-9870-D8578672568F}"/>
              </a:ext>
            </a:extLst>
          </p:cNvPr>
          <p:cNvSpPr/>
          <p:nvPr/>
        </p:nvSpPr>
        <p:spPr>
          <a:xfrm>
            <a:off x="3691950" y="1212707"/>
            <a:ext cx="3824585" cy="4973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key_i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valid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&gt;&gt; P := {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pKey_j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|j=1,… ,m}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generateRandFactor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lastBlockhash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&gt;&gt; R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formGroups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(P, 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	&gt;&gt; G := [A,B,C, A‘, B‘, C‘, …]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Comput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rewards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	&gt;&gt;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distribute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rewards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	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burn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stakes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D8DB554-A325-6528-80DC-DAC71529ABDD}"/>
              </a:ext>
            </a:extLst>
          </p:cNvPr>
          <p:cNvSpPr/>
          <p:nvPr/>
        </p:nvSpPr>
        <p:spPr>
          <a:xfrm>
            <a:off x="3691949" y="660432"/>
            <a:ext cx="3824585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competition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199C62-26E2-0CE9-2B74-0EA663C555F8}"/>
              </a:ext>
            </a:extLst>
          </p:cNvPr>
          <p:cNvSpPr txBox="1"/>
          <p:nvPr/>
        </p:nvSpPr>
        <p:spPr>
          <a:xfrm>
            <a:off x="285226" y="553673"/>
            <a:ext cx="2667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:= {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pKey_i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|i=1,… ,n}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DDC67C-476E-2874-FCE4-C26369062E61}"/>
              </a:ext>
            </a:extLst>
          </p:cNvPr>
          <p:cNvSpPr txBox="1"/>
          <p:nvPr/>
        </p:nvSpPr>
        <p:spPr>
          <a:xfrm>
            <a:off x="285225" y="957742"/>
            <a:ext cx="2667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:= {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stake_i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|i=1,… ,n}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C8637A7-3247-0C0B-CBDC-13D7349B13F1}"/>
              </a:ext>
            </a:extLst>
          </p:cNvPr>
          <p:cNvCxnSpPr>
            <a:cxnSpLocks/>
          </p:cNvCxnSpPr>
          <p:nvPr/>
        </p:nvCxnSpPr>
        <p:spPr>
          <a:xfrm>
            <a:off x="2952924" y="746619"/>
            <a:ext cx="7390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732D33E-D031-D785-DBA9-169A7E4C0A91}"/>
              </a:ext>
            </a:extLst>
          </p:cNvPr>
          <p:cNvCxnSpPr>
            <a:cxnSpLocks/>
          </p:cNvCxnSpPr>
          <p:nvPr/>
        </p:nvCxnSpPr>
        <p:spPr>
          <a:xfrm>
            <a:off x="2952924" y="1142300"/>
            <a:ext cx="7390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A08D610-3D74-1066-F545-2E049CBD3543}"/>
              </a:ext>
            </a:extLst>
          </p:cNvPr>
          <p:cNvSpPr/>
          <p:nvPr/>
        </p:nvSpPr>
        <p:spPr>
          <a:xfrm>
            <a:off x="8464647" y="1639147"/>
            <a:ext cx="1716833" cy="8342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stake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BA52702-08C0-8CCD-81FB-70ED093FB3E5}"/>
              </a:ext>
            </a:extLst>
          </p:cNvPr>
          <p:cNvSpPr/>
          <p:nvPr/>
        </p:nvSpPr>
        <p:spPr>
          <a:xfrm>
            <a:off x="8464646" y="1086872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verifyStake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782CE61-67CF-E5C2-7B24-642977A2D09F}"/>
              </a:ext>
            </a:extLst>
          </p:cNvPr>
          <p:cNvSpPr/>
          <p:nvPr/>
        </p:nvSpPr>
        <p:spPr>
          <a:xfrm>
            <a:off x="8464647" y="3119212"/>
            <a:ext cx="1716833" cy="925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Pi_k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(j)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valid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A226511-5DA9-89F2-C489-E05533B38FAB}"/>
              </a:ext>
            </a:extLst>
          </p:cNvPr>
          <p:cNvSpPr/>
          <p:nvPr/>
        </p:nvSpPr>
        <p:spPr>
          <a:xfrm>
            <a:off x="8464646" y="2566938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verifyZKPs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B6C7C7-2786-1C95-7029-45C17D48CFC3}"/>
              </a:ext>
            </a:extLst>
          </p:cNvPr>
          <p:cNvSpPr txBox="1"/>
          <p:nvPr/>
        </p:nvSpPr>
        <p:spPr>
          <a:xfrm>
            <a:off x="10231386" y="2566938"/>
            <a:ext cx="17952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Pi_1(A)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proves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validity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(r)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B6D7A5-09CA-CC3A-8795-74B230AED688}"/>
              </a:ext>
            </a:extLst>
          </p:cNvPr>
          <p:cNvSpPr/>
          <p:nvPr/>
        </p:nvSpPr>
        <p:spPr>
          <a:xfrm>
            <a:off x="8464063" y="4960005"/>
            <a:ext cx="1716833" cy="1512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(ca.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 d)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BA015F0-39D5-76C8-9EEE-EEEE6A7FDCE3}"/>
              </a:ext>
            </a:extLst>
          </p:cNvPr>
          <p:cNvSpPr/>
          <p:nvPr/>
        </p:nvSpPr>
        <p:spPr>
          <a:xfrm>
            <a:off x="8464062" y="4407731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mpc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1169370-2FAA-D2E0-7886-38747728E27B}"/>
              </a:ext>
            </a:extLst>
          </p:cNvPr>
          <p:cNvCxnSpPr>
            <a:cxnSpLocks/>
          </p:cNvCxnSpPr>
          <p:nvPr/>
        </p:nvCxnSpPr>
        <p:spPr>
          <a:xfrm flipH="1">
            <a:off x="6096000" y="4683869"/>
            <a:ext cx="23596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DEFCB98-AC62-F309-6EC4-AF66CFC54646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flipH="1">
            <a:off x="9322479" y="4044265"/>
            <a:ext cx="585" cy="363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456F39EF-F969-1E38-7F31-2ED932EC1D0A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5679348" y="1363010"/>
            <a:ext cx="2785299" cy="616792"/>
          </a:xfrm>
          <a:prstGeom prst="bentConnector3">
            <a:avLst>
              <a:gd name="adj1" fmla="val 1656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52C5049-5808-1DCA-5E8D-7FAEFA634D2C}"/>
              </a:ext>
            </a:extLst>
          </p:cNvPr>
          <p:cNvCxnSpPr>
            <a:cxnSpLocks/>
          </p:cNvCxnSpPr>
          <p:nvPr/>
        </p:nvCxnSpPr>
        <p:spPr>
          <a:xfrm flipH="1">
            <a:off x="2567031" y="3603087"/>
            <a:ext cx="1175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117F76E6-8D1F-2AF1-8C98-D56D080CE45E}"/>
              </a:ext>
            </a:extLst>
          </p:cNvPr>
          <p:cNvSpPr txBox="1"/>
          <p:nvPr/>
        </p:nvSpPr>
        <p:spPr>
          <a:xfrm>
            <a:off x="769048" y="3011311"/>
            <a:ext cx="17952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(m%3 != 0) {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mint 1-2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(i.e.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back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m, m+1)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786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5B0FD-EF3A-DB03-0DD3-DD47FB4CF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>
          <a:xfrm>
            <a:off x="1480926" y="154056"/>
            <a:ext cx="9230148" cy="65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7301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IM_Folienmaster_16x9_EN.potx" id="{EDEB0684-86FF-4BA6-BF78-55629FA41074}" vid="{EC5B1110-7D42-4C69-8DC8-DC7EEFEDC9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Universität Hohenheim</vt:lpstr>
      <vt:lpstr>Office</vt:lpstr>
      <vt:lpstr>Gamification for reduced energy consumption</vt:lpstr>
      <vt:lpstr>Understanding the problem The potential of energy data is barely scratched</vt:lpstr>
      <vt:lpstr>Designing the solution Secure data infrastructure and economic incentives</vt:lpstr>
      <vt:lpstr>Powering the public sector Potential of open data for increased energy efficiency</vt:lpstr>
      <vt:lpstr>Technical implementation Our proof of Concept</vt:lpstr>
      <vt:lpstr>Leverage energy data for Luxembourg with ZeroKnowledge! Enabling and motivating individuals to securely share data and save energy</vt:lpstr>
      <vt:lpstr>PowerPoint Presentation</vt:lpstr>
      <vt:lpstr>PowerPoint Presentation</vt:lpstr>
      <vt:lpstr>PowerPoint Presentation</vt:lpstr>
      <vt:lpstr>Sources Game theoretical approaches to energy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Principato, Marc</dc:creator>
  <cp:revision>1</cp:revision>
  <dcterms:created xsi:type="dcterms:W3CDTF">2022-11-29T09:47:03Z</dcterms:created>
  <dcterms:modified xsi:type="dcterms:W3CDTF">2022-11-30T14:38:41Z</dcterms:modified>
</cp:coreProperties>
</file>